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3" r:id="rId23"/>
    <p:sldId id="284" r:id="rId24"/>
    <p:sldId id="285" r:id="rId25"/>
    <p:sldId id="286" r:id="rId26"/>
    <p:sldId id="287" r:id="rId27"/>
    <p:sldId id="288" r:id="rId28"/>
    <p:sldId id="290" r:id="rId29"/>
    <p:sldId id="291" r:id="rId30"/>
    <p:sldId id="292" r:id="rId31"/>
    <p:sldId id="293" r:id="rId32"/>
    <p:sldId id="294" r:id="rId33"/>
    <p:sldId id="295" r:id="rId34"/>
    <p:sldId id="298" r:id="rId35"/>
    <p:sldId id="299" r:id="rId36"/>
    <p:sldId id="303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58" r:id="rId87"/>
    <p:sldId id="359" r:id="rId88"/>
    <p:sldId id="360" r:id="rId89"/>
    <p:sldId id="361" r:id="rId90"/>
    <p:sldId id="362" r:id="rId91"/>
    <p:sldId id="363" r:id="rId92"/>
    <p:sldId id="364" r:id="rId93"/>
    <p:sldId id="365" r:id="rId94"/>
    <p:sldId id="366" r:id="rId95"/>
    <p:sldId id="367" r:id="rId96"/>
    <p:sldId id="368" r:id="rId97"/>
    <p:sldId id="369" r:id="rId98"/>
    <p:sldId id="370" r:id="rId99"/>
    <p:sldId id="371" r:id="rId100"/>
    <p:sldId id="372" r:id="rId101"/>
    <p:sldId id="373" r:id="rId102"/>
    <p:sldId id="374" r:id="rId103"/>
    <p:sldId id="375" r:id="rId104"/>
    <p:sldId id="376" r:id="rId105"/>
    <p:sldId id="377" r:id="rId106"/>
    <p:sldId id="378" r:id="rId107"/>
    <p:sldId id="379" r:id="rId108"/>
    <p:sldId id="380" r:id="rId109"/>
    <p:sldId id="381" r:id="rId110"/>
    <p:sldId id="382" r:id="rId111"/>
    <p:sldId id="383" r:id="rId112"/>
    <p:sldId id="384" r:id="rId113"/>
    <p:sldId id="385" r:id="rId114"/>
    <p:sldId id="386" r:id="rId115"/>
    <p:sldId id="387" r:id="rId116"/>
    <p:sldId id="388" r:id="rId117"/>
    <p:sldId id="389" r:id="rId118"/>
    <p:sldId id="390" r:id="rId119"/>
    <p:sldId id="391" r:id="rId120"/>
    <p:sldId id="392" r:id="rId121"/>
    <p:sldId id="393" r:id="rId122"/>
    <p:sldId id="394" r:id="rId123"/>
    <p:sldId id="395" r:id="rId124"/>
    <p:sldId id="396" r:id="rId125"/>
    <p:sldId id="398" r:id="rId126"/>
    <p:sldId id="399" r:id="rId127"/>
    <p:sldId id="400" r:id="rId128"/>
    <p:sldId id="401" r:id="rId129"/>
    <p:sldId id="402" r:id="rId130"/>
    <p:sldId id="403" r:id="rId131"/>
    <p:sldId id="404" r:id="rId132"/>
    <p:sldId id="405" r:id="rId133"/>
    <p:sldId id="406" r:id="rId134"/>
    <p:sldId id="407" r:id="rId135"/>
    <p:sldId id="408" r:id="rId136"/>
    <p:sldId id="409" r:id="rId137"/>
    <p:sldId id="410" r:id="rId138"/>
    <p:sldId id="411" r:id="rId139"/>
    <p:sldId id="412" r:id="rId140"/>
    <p:sldId id="413" r:id="rId141"/>
    <p:sldId id="414" r:id="rId142"/>
    <p:sldId id="415" r:id="rId143"/>
    <p:sldId id="416" r:id="rId144"/>
    <p:sldId id="417" r:id="rId145"/>
    <p:sldId id="418" r:id="rId146"/>
    <p:sldId id="419" r:id="rId147"/>
    <p:sldId id="420" r:id="rId148"/>
    <p:sldId id="421" r:id="rId149"/>
    <p:sldId id="422" r:id="rId150"/>
    <p:sldId id="423" r:id="rId151"/>
    <p:sldId id="424" r:id="rId152"/>
    <p:sldId id="425" r:id="rId153"/>
    <p:sldId id="426" r:id="rId154"/>
    <p:sldId id="427" r:id="rId155"/>
    <p:sldId id="428" r:id="rId156"/>
    <p:sldId id="429" r:id="rId157"/>
    <p:sldId id="430" r:id="rId158"/>
    <p:sldId id="431" r:id="rId159"/>
    <p:sldId id="432" r:id="rId160"/>
    <p:sldId id="433" r:id="rId161"/>
    <p:sldId id="434" r:id="rId162"/>
    <p:sldId id="435" r:id="rId163"/>
    <p:sldId id="436" r:id="rId164"/>
    <p:sldId id="437" r:id="rId165"/>
    <p:sldId id="438" r:id="rId166"/>
    <p:sldId id="439" r:id="rId167"/>
    <p:sldId id="440" r:id="rId168"/>
    <p:sldId id="441" r:id="rId169"/>
    <p:sldId id="442" r:id="rId170"/>
    <p:sldId id="443" r:id="rId171"/>
    <p:sldId id="444" r:id="rId172"/>
    <p:sldId id="445" r:id="rId173"/>
    <p:sldId id="446" r:id="rId174"/>
    <p:sldId id="447" r:id="rId175"/>
    <p:sldId id="448" r:id="rId176"/>
    <p:sldId id="449" r:id="rId177"/>
    <p:sldId id="450" r:id="rId178"/>
    <p:sldId id="451" r:id="rId179"/>
    <p:sldId id="452" r:id="rId180"/>
    <p:sldId id="453" r:id="rId181"/>
    <p:sldId id="454" r:id="rId182"/>
    <p:sldId id="455" r:id="rId183"/>
    <p:sldId id="456" r:id="rId184"/>
    <p:sldId id="457" r:id="rId185"/>
    <p:sldId id="458" r:id="rId186"/>
    <p:sldId id="459" r:id="rId187"/>
    <p:sldId id="460" r:id="rId188"/>
    <p:sldId id="461" r:id="rId189"/>
    <p:sldId id="462" r:id="rId190"/>
    <p:sldId id="463" r:id="rId191"/>
    <p:sldId id="464" r:id="rId192"/>
    <p:sldId id="465" r:id="rId193"/>
    <p:sldId id="466" r:id="rId194"/>
    <p:sldId id="467" r:id="rId195"/>
    <p:sldId id="468" r:id="rId19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636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43890" y="776477"/>
            <a:ext cx="2857500" cy="6362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927592" y="807719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927613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290073" y="6291071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4">
                <a:moveTo>
                  <a:pt x="565378" y="0"/>
                </a:moveTo>
                <a:lnTo>
                  <a:pt x="516592" y="2080"/>
                </a:lnTo>
                <a:lnTo>
                  <a:pt x="468959" y="8207"/>
                </a:lnTo>
                <a:lnTo>
                  <a:pt x="422648" y="18210"/>
                </a:lnTo>
                <a:lnTo>
                  <a:pt x="377829" y="31921"/>
                </a:lnTo>
                <a:lnTo>
                  <a:pt x="334672" y="49168"/>
                </a:lnTo>
                <a:lnTo>
                  <a:pt x="293345" y="69781"/>
                </a:lnTo>
                <a:lnTo>
                  <a:pt x="254020" y="93591"/>
                </a:lnTo>
                <a:lnTo>
                  <a:pt x="216866" y="120427"/>
                </a:lnTo>
                <a:lnTo>
                  <a:pt x="182052" y="150120"/>
                </a:lnTo>
                <a:lnTo>
                  <a:pt x="149748" y="182498"/>
                </a:lnTo>
                <a:lnTo>
                  <a:pt x="120124" y="217392"/>
                </a:lnTo>
                <a:lnTo>
                  <a:pt x="93350" y="254633"/>
                </a:lnTo>
                <a:lnTo>
                  <a:pt x="69595" y="294049"/>
                </a:lnTo>
                <a:lnTo>
                  <a:pt x="49029" y="335471"/>
                </a:lnTo>
                <a:lnTo>
                  <a:pt x="31822" y="378728"/>
                </a:lnTo>
                <a:lnTo>
                  <a:pt x="18143" y="423651"/>
                </a:lnTo>
                <a:lnTo>
                  <a:pt x="8162" y="470069"/>
                </a:lnTo>
                <a:lnTo>
                  <a:pt x="2049" y="517813"/>
                </a:lnTo>
                <a:lnTo>
                  <a:pt x="0" y="566927"/>
                </a:lnTo>
                <a:lnTo>
                  <a:pt x="1130757" y="566927"/>
                </a:lnTo>
                <a:lnTo>
                  <a:pt x="1128707" y="517813"/>
                </a:lnTo>
                <a:lnTo>
                  <a:pt x="1122594" y="470069"/>
                </a:lnTo>
                <a:lnTo>
                  <a:pt x="1112613" y="423651"/>
                </a:lnTo>
                <a:lnTo>
                  <a:pt x="1098934" y="378728"/>
                </a:lnTo>
                <a:lnTo>
                  <a:pt x="1081727" y="335471"/>
                </a:lnTo>
                <a:lnTo>
                  <a:pt x="1061161" y="294049"/>
                </a:lnTo>
                <a:lnTo>
                  <a:pt x="1037406" y="254633"/>
                </a:lnTo>
                <a:lnTo>
                  <a:pt x="1010632" y="217392"/>
                </a:lnTo>
                <a:lnTo>
                  <a:pt x="981008" y="182498"/>
                </a:lnTo>
                <a:lnTo>
                  <a:pt x="948704" y="150120"/>
                </a:lnTo>
                <a:lnTo>
                  <a:pt x="913890" y="120427"/>
                </a:lnTo>
                <a:lnTo>
                  <a:pt x="876736" y="93591"/>
                </a:lnTo>
                <a:lnTo>
                  <a:pt x="837411" y="69781"/>
                </a:lnTo>
                <a:lnTo>
                  <a:pt x="796085" y="49168"/>
                </a:lnTo>
                <a:lnTo>
                  <a:pt x="752927" y="31921"/>
                </a:lnTo>
                <a:lnTo>
                  <a:pt x="708108" y="18210"/>
                </a:lnTo>
                <a:lnTo>
                  <a:pt x="661797" y="8207"/>
                </a:lnTo>
                <a:lnTo>
                  <a:pt x="614164" y="2080"/>
                </a:lnTo>
                <a:lnTo>
                  <a:pt x="565378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0290047" y="3547871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0290047" y="2179320"/>
            <a:ext cx="1130935" cy="1127760"/>
          </a:xfrm>
          <a:custGeom>
            <a:avLst/>
            <a:gdLst/>
            <a:ahLst/>
            <a:cxnLst/>
            <a:rect l="l" t="t" r="r" b="b"/>
            <a:pathLst>
              <a:path w="1130934" h="1127760">
                <a:moveTo>
                  <a:pt x="565404" y="0"/>
                </a:moveTo>
                <a:lnTo>
                  <a:pt x="516618" y="2069"/>
                </a:lnTo>
                <a:lnTo>
                  <a:pt x="468985" y="8166"/>
                </a:lnTo>
                <a:lnTo>
                  <a:pt x="422674" y="18120"/>
                </a:lnTo>
                <a:lnTo>
                  <a:pt x="377854" y="31762"/>
                </a:lnTo>
                <a:lnTo>
                  <a:pt x="334697" y="48924"/>
                </a:lnTo>
                <a:lnTo>
                  <a:pt x="293371" y="69435"/>
                </a:lnTo>
                <a:lnTo>
                  <a:pt x="254046" y="93126"/>
                </a:lnTo>
                <a:lnTo>
                  <a:pt x="216891" y="119829"/>
                </a:lnTo>
                <a:lnTo>
                  <a:pt x="182077" y="149373"/>
                </a:lnTo>
                <a:lnTo>
                  <a:pt x="149774" y="181590"/>
                </a:lnTo>
                <a:lnTo>
                  <a:pt x="120150" y="216311"/>
                </a:lnTo>
                <a:lnTo>
                  <a:pt x="93376" y="253365"/>
                </a:lnTo>
                <a:lnTo>
                  <a:pt x="69621" y="292584"/>
                </a:lnTo>
                <a:lnTo>
                  <a:pt x="49055" y="333799"/>
                </a:lnTo>
                <a:lnTo>
                  <a:pt x="31847" y="376840"/>
                </a:lnTo>
                <a:lnTo>
                  <a:pt x="18168" y="421537"/>
                </a:lnTo>
                <a:lnTo>
                  <a:pt x="8188" y="467723"/>
                </a:lnTo>
                <a:lnTo>
                  <a:pt x="2075" y="515227"/>
                </a:lnTo>
                <a:lnTo>
                  <a:pt x="0" y="563879"/>
                </a:lnTo>
                <a:lnTo>
                  <a:pt x="2075" y="612532"/>
                </a:lnTo>
                <a:lnTo>
                  <a:pt x="8188" y="660036"/>
                </a:lnTo>
                <a:lnTo>
                  <a:pt x="18168" y="706222"/>
                </a:lnTo>
                <a:lnTo>
                  <a:pt x="31847" y="750919"/>
                </a:lnTo>
                <a:lnTo>
                  <a:pt x="49055" y="793960"/>
                </a:lnTo>
                <a:lnTo>
                  <a:pt x="69621" y="835175"/>
                </a:lnTo>
                <a:lnTo>
                  <a:pt x="93376" y="874394"/>
                </a:lnTo>
                <a:lnTo>
                  <a:pt x="120150" y="911448"/>
                </a:lnTo>
                <a:lnTo>
                  <a:pt x="149774" y="946169"/>
                </a:lnTo>
                <a:lnTo>
                  <a:pt x="182077" y="978386"/>
                </a:lnTo>
                <a:lnTo>
                  <a:pt x="216891" y="1007930"/>
                </a:lnTo>
                <a:lnTo>
                  <a:pt x="254046" y="1034633"/>
                </a:lnTo>
                <a:lnTo>
                  <a:pt x="293371" y="1058324"/>
                </a:lnTo>
                <a:lnTo>
                  <a:pt x="334697" y="1078835"/>
                </a:lnTo>
                <a:lnTo>
                  <a:pt x="377854" y="1095997"/>
                </a:lnTo>
                <a:lnTo>
                  <a:pt x="422674" y="1109639"/>
                </a:lnTo>
                <a:lnTo>
                  <a:pt x="468985" y="1119593"/>
                </a:lnTo>
                <a:lnTo>
                  <a:pt x="516618" y="1125690"/>
                </a:lnTo>
                <a:lnTo>
                  <a:pt x="565404" y="1127759"/>
                </a:lnTo>
                <a:lnTo>
                  <a:pt x="614189" y="1125690"/>
                </a:lnTo>
                <a:lnTo>
                  <a:pt x="661822" y="1119593"/>
                </a:lnTo>
                <a:lnTo>
                  <a:pt x="708133" y="1109639"/>
                </a:lnTo>
                <a:lnTo>
                  <a:pt x="752953" y="1095997"/>
                </a:lnTo>
                <a:lnTo>
                  <a:pt x="796110" y="1078835"/>
                </a:lnTo>
                <a:lnTo>
                  <a:pt x="837436" y="1058324"/>
                </a:lnTo>
                <a:lnTo>
                  <a:pt x="876761" y="1034633"/>
                </a:lnTo>
                <a:lnTo>
                  <a:pt x="913916" y="1007930"/>
                </a:lnTo>
                <a:lnTo>
                  <a:pt x="948730" y="978386"/>
                </a:lnTo>
                <a:lnTo>
                  <a:pt x="981033" y="946169"/>
                </a:lnTo>
                <a:lnTo>
                  <a:pt x="1010657" y="911448"/>
                </a:lnTo>
                <a:lnTo>
                  <a:pt x="1037431" y="874394"/>
                </a:lnTo>
                <a:lnTo>
                  <a:pt x="1061186" y="835175"/>
                </a:lnTo>
                <a:lnTo>
                  <a:pt x="1081752" y="793960"/>
                </a:lnTo>
                <a:lnTo>
                  <a:pt x="1098960" y="750919"/>
                </a:lnTo>
                <a:lnTo>
                  <a:pt x="1112639" y="706222"/>
                </a:lnTo>
                <a:lnTo>
                  <a:pt x="1122619" y="660036"/>
                </a:lnTo>
                <a:lnTo>
                  <a:pt x="1128732" y="612532"/>
                </a:lnTo>
                <a:lnTo>
                  <a:pt x="1130808" y="563879"/>
                </a:lnTo>
                <a:lnTo>
                  <a:pt x="1128732" y="515227"/>
                </a:lnTo>
                <a:lnTo>
                  <a:pt x="1122619" y="467723"/>
                </a:lnTo>
                <a:lnTo>
                  <a:pt x="1112639" y="421537"/>
                </a:lnTo>
                <a:lnTo>
                  <a:pt x="1098960" y="376840"/>
                </a:lnTo>
                <a:lnTo>
                  <a:pt x="1081752" y="333799"/>
                </a:lnTo>
                <a:lnTo>
                  <a:pt x="1061186" y="292584"/>
                </a:lnTo>
                <a:lnTo>
                  <a:pt x="1037431" y="253365"/>
                </a:lnTo>
                <a:lnTo>
                  <a:pt x="1010657" y="216311"/>
                </a:lnTo>
                <a:lnTo>
                  <a:pt x="981033" y="181590"/>
                </a:lnTo>
                <a:lnTo>
                  <a:pt x="948730" y="149373"/>
                </a:lnTo>
                <a:lnTo>
                  <a:pt x="913916" y="119829"/>
                </a:lnTo>
                <a:lnTo>
                  <a:pt x="876761" y="93126"/>
                </a:lnTo>
                <a:lnTo>
                  <a:pt x="837436" y="69435"/>
                </a:lnTo>
                <a:lnTo>
                  <a:pt x="796110" y="48924"/>
                </a:lnTo>
                <a:lnTo>
                  <a:pt x="752953" y="31762"/>
                </a:lnTo>
                <a:lnTo>
                  <a:pt x="708133" y="18120"/>
                </a:lnTo>
                <a:lnTo>
                  <a:pt x="661822" y="8166"/>
                </a:lnTo>
                <a:lnTo>
                  <a:pt x="614189" y="2069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290047" y="807719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290068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1655577" y="6294120"/>
            <a:ext cx="536575" cy="563880"/>
          </a:xfrm>
          <a:custGeom>
            <a:avLst/>
            <a:gdLst/>
            <a:ahLst/>
            <a:cxnLst/>
            <a:rect l="l" t="t" r="r" b="b"/>
            <a:pathLst>
              <a:path w="536575" h="563879">
                <a:moveTo>
                  <a:pt x="536422" y="0"/>
                </a:moveTo>
                <a:lnTo>
                  <a:pt x="450303" y="8724"/>
                </a:lnTo>
                <a:lnTo>
                  <a:pt x="402894" y="20654"/>
                </a:lnTo>
                <a:lnTo>
                  <a:pt x="357167" y="36507"/>
                </a:lnTo>
                <a:lnTo>
                  <a:pt x="313312" y="56094"/>
                </a:lnTo>
                <a:lnTo>
                  <a:pt x="271519" y="79223"/>
                </a:lnTo>
                <a:lnTo>
                  <a:pt x="231978" y="105704"/>
                </a:lnTo>
                <a:lnTo>
                  <a:pt x="194878" y="135346"/>
                </a:lnTo>
                <a:lnTo>
                  <a:pt x="160411" y="167958"/>
                </a:lnTo>
                <a:lnTo>
                  <a:pt x="128765" y="203350"/>
                </a:lnTo>
                <a:lnTo>
                  <a:pt x="100131" y="241331"/>
                </a:lnTo>
                <a:lnTo>
                  <a:pt x="74698" y="281710"/>
                </a:lnTo>
                <a:lnTo>
                  <a:pt x="52657" y="324297"/>
                </a:lnTo>
                <a:lnTo>
                  <a:pt x="34198" y="368900"/>
                </a:lnTo>
                <a:lnTo>
                  <a:pt x="19510" y="415329"/>
                </a:lnTo>
                <a:lnTo>
                  <a:pt x="8783" y="463393"/>
                </a:lnTo>
                <a:lnTo>
                  <a:pt x="2208" y="512901"/>
                </a:lnTo>
                <a:lnTo>
                  <a:pt x="0" y="563879"/>
                </a:lnTo>
                <a:lnTo>
                  <a:pt x="536422" y="563879"/>
                </a:lnTo>
                <a:lnTo>
                  <a:pt x="536422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1655552" y="4922520"/>
            <a:ext cx="536575" cy="1127760"/>
          </a:xfrm>
          <a:custGeom>
            <a:avLst/>
            <a:gdLst/>
            <a:ahLst/>
            <a:cxnLst/>
            <a:rect l="l" t="t" r="r" b="b"/>
            <a:pathLst>
              <a:path w="536575" h="1127760">
                <a:moveTo>
                  <a:pt x="536448" y="0"/>
                </a:moveTo>
                <a:lnTo>
                  <a:pt x="450329" y="8724"/>
                </a:lnTo>
                <a:lnTo>
                  <a:pt x="402920" y="20657"/>
                </a:lnTo>
                <a:lnTo>
                  <a:pt x="357192" y="36516"/>
                </a:lnTo>
                <a:lnTo>
                  <a:pt x="313337" y="56109"/>
                </a:lnTo>
                <a:lnTo>
                  <a:pt x="271544" y="79247"/>
                </a:lnTo>
                <a:lnTo>
                  <a:pt x="232003" y="105739"/>
                </a:lnTo>
                <a:lnTo>
                  <a:pt x="194904" y="135393"/>
                </a:lnTo>
                <a:lnTo>
                  <a:pt x="160436" y="168019"/>
                </a:lnTo>
                <a:lnTo>
                  <a:pt x="128790" y="203425"/>
                </a:lnTo>
                <a:lnTo>
                  <a:pt x="100156" y="241421"/>
                </a:lnTo>
                <a:lnTo>
                  <a:pt x="74724" y="281817"/>
                </a:lnTo>
                <a:lnTo>
                  <a:pt x="52683" y="324420"/>
                </a:lnTo>
                <a:lnTo>
                  <a:pt x="34223" y="369041"/>
                </a:lnTo>
                <a:lnTo>
                  <a:pt x="19535" y="415488"/>
                </a:lnTo>
                <a:lnTo>
                  <a:pt x="8809" y="463571"/>
                </a:lnTo>
                <a:lnTo>
                  <a:pt x="2233" y="513098"/>
                </a:lnTo>
                <a:lnTo>
                  <a:pt x="0" y="563879"/>
                </a:lnTo>
                <a:lnTo>
                  <a:pt x="2233" y="614661"/>
                </a:lnTo>
                <a:lnTo>
                  <a:pt x="8809" y="664188"/>
                </a:lnTo>
                <a:lnTo>
                  <a:pt x="19535" y="712271"/>
                </a:lnTo>
                <a:lnTo>
                  <a:pt x="34223" y="758718"/>
                </a:lnTo>
                <a:lnTo>
                  <a:pt x="52683" y="803339"/>
                </a:lnTo>
                <a:lnTo>
                  <a:pt x="74724" y="845942"/>
                </a:lnTo>
                <a:lnTo>
                  <a:pt x="100156" y="886338"/>
                </a:lnTo>
                <a:lnTo>
                  <a:pt x="128790" y="924334"/>
                </a:lnTo>
                <a:lnTo>
                  <a:pt x="160436" y="959740"/>
                </a:lnTo>
                <a:lnTo>
                  <a:pt x="194904" y="992366"/>
                </a:lnTo>
                <a:lnTo>
                  <a:pt x="232003" y="1022020"/>
                </a:lnTo>
                <a:lnTo>
                  <a:pt x="271544" y="1048511"/>
                </a:lnTo>
                <a:lnTo>
                  <a:pt x="313337" y="1071650"/>
                </a:lnTo>
                <a:lnTo>
                  <a:pt x="357192" y="1091243"/>
                </a:lnTo>
                <a:lnTo>
                  <a:pt x="402920" y="1107102"/>
                </a:lnTo>
                <a:lnTo>
                  <a:pt x="450329" y="1119035"/>
                </a:lnTo>
                <a:lnTo>
                  <a:pt x="536448" y="1127759"/>
                </a:lnTo>
                <a:lnTo>
                  <a:pt x="536448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1655552" y="3550920"/>
            <a:ext cx="536575" cy="1127760"/>
          </a:xfrm>
          <a:custGeom>
            <a:avLst/>
            <a:gdLst/>
            <a:ahLst/>
            <a:cxnLst/>
            <a:rect l="l" t="t" r="r" b="b"/>
            <a:pathLst>
              <a:path w="536575" h="1127760">
                <a:moveTo>
                  <a:pt x="536448" y="0"/>
                </a:moveTo>
                <a:lnTo>
                  <a:pt x="450329" y="8724"/>
                </a:lnTo>
                <a:lnTo>
                  <a:pt x="402920" y="20657"/>
                </a:lnTo>
                <a:lnTo>
                  <a:pt x="357192" y="36516"/>
                </a:lnTo>
                <a:lnTo>
                  <a:pt x="313337" y="56109"/>
                </a:lnTo>
                <a:lnTo>
                  <a:pt x="271544" y="79248"/>
                </a:lnTo>
                <a:lnTo>
                  <a:pt x="232003" y="105739"/>
                </a:lnTo>
                <a:lnTo>
                  <a:pt x="194904" y="135393"/>
                </a:lnTo>
                <a:lnTo>
                  <a:pt x="160436" y="168019"/>
                </a:lnTo>
                <a:lnTo>
                  <a:pt x="128790" y="203425"/>
                </a:lnTo>
                <a:lnTo>
                  <a:pt x="100156" y="241421"/>
                </a:lnTo>
                <a:lnTo>
                  <a:pt x="74724" y="281817"/>
                </a:lnTo>
                <a:lnTo>
                  <a:pt x="52683" y="324420"/>
                </a:lnTo>
                <a:lnTo>
                  <a:pt x="34223" y="369041"/>
                </a:lnTo>
                <a:lnTo>
                  <a:pt x="19535" y="415488"/>
                </a:lnTo>
                <a:lnTo>
                  <a:pt x="8809" y="463571"/>
                </a:lnTo>
                <a:lnTo>
                  <a:pt x="2233" y="513098"/>
                </a:lnTo>
                <a:lnTo>
                  <a:pt x="0" y="563880"/>
                </a:lnTo>
                <a:lnTo>
                  <a:pt x="2233" y="614661"/>
                </a:lnTo>
                <a:lnTo>
                  <a:pt x="8809" y="664188"/>
                </a:lnTo>
                <a:lnTo>
                  <a:pt x="19535" y="712271"/>
                </a:lnTo>
                <a:lnTo>
                  <a:pt x="34223" y="758718"/>
                </a:lnTo>
                <a:lnTo>
                  <a:pt x="52683" y="803339"/>
                </a:lnTo>
                <a:lnTo>
                  <a:pt x="74724" y="845942"/>
                </a:lnTo>
                <a:lnTo>
                  <a:pt x="100156" y="886338"/>
                </a:lnTo>
                <a:lnTo>
                  <a:pt x="128790" y="924334"/>
                </a:lnTo>
                <a:lnTo>
                  <a:pt x="160436" y="959740"/>
                </a:lnTo>
                <a:lnTo>
                  <a:pt x="194904" y="992366"/>
                </a:lnTo>
                <a:lnTo>
                  <a:pt x="232003" y="1022020"/>
                </a:lnTo>
                <a:lnTo>
                  <a:pt x="271544" y="1048512"/>
                </a:lnTo>
                <a:lnTo>
                  <a:pt x="313337" y="1071650"/>
                </a:lnTo>
                <a:lnTo>
                  <a:pt x="357192" y="1091243"/>
                </a:lnTo>
                <a:lnTo>
                  <a:pt x="402920" y="1107102"/>
                </a:lnTo>
                <a:lnTo>
                  <a:pt x="450329" y="1119035"/>
                </a:lnTo>
                <a:lnTo>
                  <a:pt x="536448" y="1127760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1655552" y="2179320"/>
            <a:ext cx="536575" cy="1127760"/>
          </a:xfrm>
          <a:custGeom>
            <a:avLst/>
            <a:gdLst/>
            <a:ahLst/>
            <a:cxnLst/>
            <a:rect l="l" t="t" r="r" b="b"/>
            <a:pathLst>
              <a:path w="536575" h="1127760">
                <a:moveTo>
                  <a:pt x="536448" y="0"/>
                </a:moveTo>
                <a:lnTo>
                  <a:pt x="450329" y="8724"/>
                </a:lnTo>
                <a:lnTo>
                  <a:pt x="402920" y="20657"/>
                </a:lnTo>
                <a:lnTo>
                  <a:pt x="357192" y="36516"/>
                </a:lnTo>
                <a:lnTo>
                  <a:pt x="313337" y="56109"/>
                </a:lnTo>
                <a:lnTo>
                  <a:pt x="271544" y="79248"/>
                </a:lnTo>
                <a:lnTo>
                  <a:pt x="232003" y="105739"/>
                </a:lnTo>
                <a:lnTo>
                  <a:pt x="194904" y="135393"/>
                </a:lnTo>
                <a:lnTo>
                  <a:pt x="160436" y="168019"/>
                </a:lnTo>
                <a:lnTo>
                  <a:pt x="128790" y="203425"/>
                </a:lnTo>
                <a:lnTo>
                  <a:pt x="100156" y="241421"/>
                </a:lnTo>
                <a:lnTo>
                  <a:pt x="74724" y="281817"/>
                </a:lnTo>
                <a:lnTo>
                  <a:pt x="52683" y="324420"/>
                </a:lnTo>
                <a:lnTo>
                  <a:pt x="34223" y="369041"/>
                </a:lnTo>
                <a:lnTo>
                  <a:pt x="19535" y="415488"/>
                </a:lnTo>
                <a:lnTo>
                  <a:pt x="8809" y="463571"/>
                </a:lnTo>
                <a:lnTo>
                  <a:pt x="2233" y="513098"/>
                </a:lnTo>
                <a:lnTo>
                  <a:pt x="0" y="563880"/>
                </a:lnTo>
                <a:lnTo>
                  <a:pt x="2233" y="614661"/>
                </a:lnTo>
                <a:lnTo>
                  <a:pt x="8809" y="664188"/>
                </a:lnTo>
                <a:lnTo>
                  <a:pt x="19535" y="712271"/>
                </a:lnTo>
                <a:lnTo>
                  <a:pt x="34223" y="758718"/>
                </a:lnTo>
                <a:lnTo>
                  <a:pt x="52683" y="803339"/>
                </a:lnTo>
                <a:lnTo>
                  <a:pt x="74724" y="845942"/>
                </a:lnTo>
                <a:lnTo>
                  <a:pt x="100156" y="886338"/>
                </a:lnTo>
                <a:lnTo>
                  <a:pt x="128790" y="924334"/>
                </a:lnTo>
                <a:lnTo>
                  <a:pt x="160436" y="959740"/>
                </a:lnTo>
                <a:lnTo>
                  <a:pt x="194904" y="992366"/>
                </a:lnTo>
                <a:lnTo>
                  <a:pt x="232003" y="1022020"/>
                </a:lnTo>
                <a:lnTo>
                  <a:pt x="271544" y="1048512"/>
                </a:lnTo>
                <a:lnTo>
                  <a:pt x="313337" y="1071650"/>
                </a:lnTo>
                <a:lnTo>
                  <a:pt x="357192" y="1091243"/>
                </a:lnTo>
                <a:lnTo>
                  <a:pt x="402920" y="1107102"/>
                </a:lnTo>
                <a:lnTo>
                  <a:pt x="450329" y="1119035"/>
                </a:lnTo>
                <a:lnTo>
                  <a:pt x="536448" y="1127760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1655552" y="807719"/>
            <a:ext cx="536575" cy="1127760"/>
          </a:xfrm>
          <a:custGeom>
            <a:avLst/>
            <a:gdLst/>
            <a:ahLst/>
            <a:cxnLst/>
            <a:rect l="l" t="t" r="r" b="b"/>
            <a:pathLst>
              <a:path w="536575" h="1127760">
                <a:moveTo>
                  <a:pt x="536448" y="0"/>
                </a:moveTo>
                <a:lnTo>
                  <a:pt x="450329" y="8724"/>
                </a:lnTo>
                <a:lnTo>
                  <a:pt x="402920" y="20657"/>
                </a:lnTo>
                <a:lnTo>
                  <a:pt x="357192" y="36516"/>
                </a:lnTo>
                <a:lnTo>
                  <a:pt x="313337" y="56109"/>
                </a:lnTo>
                <a:lnTo>
                  <a:pt x="271544" y="79248"/>
                </a:lnTo>
                <a:lnTo>
                  <a:pt x="232003" y="105739"/>
                </a:lnTo>
                <a:lnTo>
                  <a:pt x="194904" y="135393"/>
                </a:lnTo>
                <a:lnTo>
                  <a:pt x="160436" y="168019"/>
                </a:lnTo>
                <a:lnTo>
                  <a:pt x="128790" y="203425"/>
                </a:lnTo>
                <a:lnTo>
                  <a:pt x="100156" y="241421"/>
                </a:lnTo>
                <a:lnTo>
                  <a:pt x="74724" y="281817"/>
                </a:lnTo>
                <a:lnTo>
                  <a:pt x="52683" y="324420"/>
                </a:lnTo>
                <a:lnTo>
                  <a:pt x="34223" y="369041"/>
                </a:lnTo>
                <a:lnTo>
                  <a:pt x="19535" y="415488"/>
                </a:lnTo>
                <a:lnTo>
                  <a:pt x="8809" y="463571"/>
                </a:lnTo>
                <a:lnTo>
                  <a:pt x="2233" y="513098"/>
                </a:lnTo>
                <a:lnTo>
                  <a:pt x="0" y="563880"/>
                </a:lnTo>
                <a:lnTo>
                  <a:pt x="2233" y="614661"/>
                </a:lnTo>
                <a:lnTo>
                  <a:pt x="8809" y="664188"/>
                </a:lnTo>
                <a:lnTo>
                  <a:pt x="19535" y="712271"/>
                </a:lnTo>
                <a:lnTo>
                  <a:pt x="34223" y="758718"/>
                </a:lnTo>
                <a:lnTo>
                  <a:pt x="52683" y="803339"/>
                </a:lnTo>
                <a:lnTo>
                  <a:pt x="74724" y="845942"/>
                </a:lnTo>
                <a:lnTo>
                  <a:pt x="100156" y="886338"/>
                </a:lnTo>
                <a:lnTo>
                  <a:pt x="128790" y="924334"/>
                </a:lnTo>
                <a:lnTo>
                  <a:pt x="160436" y="959740"/>
                </a:lnTo>
                <a:lnTo>
                  <a:pt x="194904" y="992366"/>
                </a:lnTo>
                <a:lnTo>
                  <a:pt x="232003" y="1022020"/>
                </a:lnTo>
                <a:lnTo>
                  <a:pt x="271544" y="1048512"/>
                </a:lnTo>
                <a:lnTo>
                  <a:pt x="313337" y="1071650"/>
                </a:lnTo>
                <a:lnTo>
                  <a:pt x="357192" y="1091243"/>
                </a:lnTo>
                <a:lnTo>
                  <a:pt x="402920" y="1107102"/>
                </a:lnTo>
                <a:lnTo>
                  <a:pt x="450329" y="1119035"/>
                </a:lnTo>
                <a:lnTo>
                  <a:pt x="536448" y="1127760"/>
                </a:lnTo>
                <a:lnTo>
                  <a:pt x="536448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11655573" y="0"/>
            <a:ext cx="536575" cy="563880"/>
          </a:xfrm>
          <a:custGeom>
            <a:avLst/>
            <a:gdLst/>
            <a:ahLst/>
            <a:cxnLst/>
            <a:rect l="l" t="t" r="r" b="b"/>
            <a:pathLst>
              <a:path w="536575" h="563880">
                <a:moveTo>
                  <a:pt x="536422" y="0"/>
                </a:moveTo>
                <a:lnTo>
                  <a:pt x="0" y="0"/>
                </a:lnTo>
                <a:lnTo>
                  <a:pt x="2208" y="50978"/>
                </a:lnTo>
                <a:lnTo>
                  <a:pt x="8783" y="100486"/>
                </a:lnTo>
                <a:lnTo>
                  <a:pt x="19510" y="148550"/>
                </a:lnTo>
                <a:lnTo>
                  <a:pt x="34198" y="194979"/>
                </a:lnTo>
                <a:lnTo>
                  <a:pt x="52658" y="239582"/>
                </a:lnTo>
                <a:lnTo>
                  <a:pt x="74699" y="282169"/>
                </a:lnTo>
                <a:lnTo>
                  <a:pt x="100132" y="322548"/>
                </a:lnTo>
                <a:lnTo>
                  <a:pt x="128766" y="360529"/>
                </a:lnTo>
                <a:lnTo>
                  <a:pt x="160413" y="395921"/>
                </a:lnTo>
                <a:lnTo>
                  <a:pt x="194881" y="428533"/>
                </a:lnTo>
                <a:lnTo>
                  <a:pt x="231982" y="458175"/>
                </a:lnTo>
                <a:lnTo>
                  <a:pt x="271524" y="484656"/>
                </a:lnTo>
                <a:lnTo>
                  <a:pt x="313319" y="507785"/>
                </a:lnTo>
                <a:lnTo>
                  <a:pt x="357176" y="527372"/>
                </a:lnTo>
                <a:lnTo>
                  <a:pt x="402905" y="543225"/>
                </a:lnTo>
                <a:lnTo>
                  <a:pt x="450316" y="555155"/>
                </a:lnTo>
                <a:lnTo>
                  <a:pt x="536422" y="563880"/>
                </a:lnTo>
                <a:lnTo>
                  <a:pt x="536422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563880" y="6086855"/>
            <a:ext cx="7336155" cy="0"/>
          </a:xfrm>
          <a:custGeom>
            <a:avLst/>
            <a:gdLst/>
            <a:ahLst/>
            <a:cxnLst/>
            <a:rect l="l" t="t" r="r" b="b"/>
            <a:pathLst>
              <a:path w="7336155">
                <a:moveTo>
                  <a:pt x="0" y="0"/>
                </a:moveTo>
                <a:lnTo>
                  <a:pt x="7335837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290047" y="807719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290068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1652528" y="629412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79">
                <a:moveTo>
                  <a:pt x="539470" y="0"/>
                </a:moveTo>
                <a:lnTo>
                  <a:pt x="451967" y="8826"/>
                </a:lnTo>
                <a:lnTo>
                  <a:pt x="404382" y="20753"/>
                </a:lnTo>
                <a:lnTo>
                  <a:pt x="358486" y="36603"/>
                </a:lnTo>
                <a:lnTo>
                  <a:pt x="314468" y="56185"/>
                </a:lnTo>
                <a:lnTo>
                  <a:pt x="272521" y="79310"/>
                </a:lnTo>
                <a:lnTo>
                  <a:pt x="232833" y="105786"/>
                </a:lnTo>
                <a:lnTo>
                  <a:pt x="195597" y="135423"/>
                </a:lnTo>
                <a:lnTo>
                  <a:pt x="161002" y="168030"/>
                </a:lnTo>
                <a:lnTo>
                  <a:pt x="129239" y="203415"/>
                </a:lnTo>
                <a:lnTo>
                  <a:pt x="100500" y="241390"/>
                </a:lnTo>
                <a:lnTo>
                  <a:pt x="74973" y="281761"/>
                </a:lnTo>
                <a:lnTo>
                  <a:pt x="52851" y="324340"/>
                </a:lnTo>
                <a:lnTo>
                  <a:pt x="34324" y="368935"/>
                </a:lnTo>
                <a:lnTo>
                  <a:pt x="19582" y="415356"/>
                </a:lnTo>
                <a:lnTo>
                  <a:pt x="8816" y="463411"/>
                </a:lnTo>
                <a:lnTo>
                  <a:pt x="2216" y="512911"/>
                </a:lnTo>
                <a:lnTo>
                  <a:pt x="0" y="563879"/>
                </a:lnTo>
                <a:lnTo>
                  <a:pt x="539470" y="563879"/>
                </a:lnTo>
                <a:lnTo>
                  <a:pt x="539470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1652502" y="35509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652502" y="21793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1652502" y="807719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1652524" y="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80">
                <a:moveTo>
                  <a:pt x="539470" y="0"/>
                </a:moveTo>
                <a:lnTo>
                  <a:pt x="0" y="0"/>
                </a:lnTo>
                <a:lnTo>
                  <a:pt x="2216" y="50968"/>
                </a:lnTo>
                <a:lnTo>
                  <a:pt x="8816" y="100468"/>
                </a:lnTo>
                <a:lnTo>
                  <a:pt x="19582" y="148523"/>
                </a:lnTo>
                <a:lnTo>
                  <a:pt x="34324" y="194944"/>
                </a:lnTo>
                <a:lnTo>
                  <a:pt x="52851" y="239539"/>
                </a:lnTo>
                <a:lnTo>
                  <a:pt x="74973" y="282118"/>
                </a:lnTo>
                <a:lnTo>
                  <a:pt x="100500" y="322489"/>
                </a:lnTo>
                <a:lnTo>
                  <a:pt x="129239" y="360464"/>
                </a:lnTo>
                <a:lnTo>
                  <a:pt x="161002" y="395849"/>
                </a:lnTo>
                <a:lnTo>
                  <a:pt x="195597" y="428456"/>
                </a:lnTo>
                <a:lnTo>
                  <a:pt x="232833" y="458093"/>
                </a:lnTo>
                <a:lnTo>
                  <a:pt x="272521" y="484569"/>
                </a:lnTo>
                <a:lnTo>
                  <a:pt x="314468" y="507694"/>
                </a:lnTo>
                <a:lnTo>
                  <a:pt x="358486" y="527276"/>
                </a:lnTo>
                <a:lnTo>
                  <a:pt x="404382" y="543126"/>
                </a:lnTo>
                <a:lnTo>
                  <a:pt x="451967" y="555053"/>
                </a:lnTo>
                <a:lnTo>
                  <a:pt x="539470" y="563880"/>
                </a:lnTo>
                <a:lnTo>
                  <a:pt x="539470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563880" y="6086855"/>
            <a:ext cx="11058525" cy="0"/>
          </a:xfrm>
          <a:custGeom>
            <a:avLst/>
            <a:gdLst/>
            <a:ahLst/>
            <a:cxnLst/>
            <a:rect l="l" t="t" r="r" b="b"/>
            <a:pathLst>
              <a:path w="11058525">
                <a:moveTo>
                  <a:pt x="0" y="0"/>
                </a:moveTo>
                <a:lnTo>
                  <a:pt x="11058347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3890" y="755633"/>
            <a:ext cx="10904219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43890" y="2068068"/>
            <a:ext cx="7131684" cy="3521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jd.ca/az900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jd.ca/az900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jd.ca/az900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jd.ca/az900" TargetMode="Externa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jd.ca/az900" TargetMode="Externa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jd.ca/az900" TargetMode="Externa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jd.ca/az900" TargetMode="Externa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jd.ca/az900" TargetMode="Externa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jd.ca/az900" TargetMode="Externa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jd.ca/az900" TargetMode="Externa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jd.ca/az900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jd.ca/az900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jd.ca/az900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jd.ca/az900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jd.ca/az900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jd.ca/az900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jd.ca/az900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jd.ca/az900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266944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891" y="709913"/>
            <a:ext cx="3723004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790"/>
              </a:lnSpc>
              <a:spcBef>
                <a:spcPts val="100"/>
              </a:spcBef>
            </a:pPr>
            <a:r>
              <a:rPr sz="4200" spc="545" dirty="0">
                <a:solidFill>
                  <a:srgbClr val="FFFFFF"/>
                </a:solidFill>
              </a:rPr>
              <a:t>AZ-</a:t>
            </a:r>
            <a:r>
              <a:rPr sz="4200" spc="680" dirty="0">
                <a:solidFill>
                  <a:srgbClr val="FFFFFF"/>
                </a:solidFill>
              </a:rPr>
              <a:t>900</a:t>
            </a:r>
            <a:endParaRPr sz="4200"/>
          </a:p>
          <a:p>
            <a:pPr marL="12700" marR="5080">
              <a:lnSpc>
                <a:spcPts val="4540"/>
              </a:lnSpc>
              <a:spcBef>
                <a:spcPts val="315"/>
              </a:spcBef>
            </a:pPr>
            <a:r>
              <a:rPr sz="4200" spc="285" dirty="0">
                <a:solidFill>
                  <a:srgbClr val="FFFFFF"/>
                </a:solidFill>
              </a:rPr>
              <a:t>Microsoft </a:t>
            </a:r>
            <a:r>
              <a:rPr sz="4200" spc="370" dirty="0">
                <a:solidFill>
                  <a:srgbClr val="FFFFFF"/>
                </a:solidFill>
              </a:rPr>
              <a:t>Azure </a:t>
            </a:r>
            <a:r>
              <a:rPr sz="4200" spc="340" dirty="0">
                <a:solidFill>
                  <a:srgbClr val="FFFFFF"/>
                </a:solidFill>
              </a:rPr>
              <a:t>Fundamentals</a:t>
            </a:r>
            <a:endParaRPr sz="4200"/>
          </a:p>
        </p:txBody>
      </p:sp>
      <p:sp>
        <p:nvSpPr>
          <p:cNvPr id="6" name="object 6"/>
          <p:cNvSpPr txBox="1"/>
          <p:nvPr/>
        </p:nvSpPr>
        <p:spPr>
          <a:xfrm>
            <a:off x="643891" y="5386052"/>
            <a:ext cx="26390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2000" spc="160" dirty="0" smtClean="0">
                <a:solidFill>
                  <a:srgbClr val="FFFFFF"/>
                </a:solidFill>
                <a:latin typeface="Calibri"/>
                <a:cs typeface="Calibri"/>
              </a:rPr>
              <a:t>Gopal Das</a:t>
            </a:r>
            <a:r>
              <a:rPr sz="2000" spc="80" dirty="0" smtClean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000" spc="114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Calibri"/>
                <a:cs typeface="Calibri"/>
              </a:rPr>
              <a:t>Instructor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8" name="object 8"/>
            <p:cNvSpPr/>
            <p:nvPr/>
          </p:nvSpPr>
          <p:spPr>
            <a:xfrm>
              <a:off x="563880" y="6086855"/>
              <a:ext cx="4135120" cy="0"/>
            </a:xfrm>
            <a:custGeom>
              <a:avLst/>
              <a:gdLst/>
              <a:ahLst/>
              <a:cxnLst/>
              <a:rect l="l" t="t" r="r" b="b"/>
              <a:pathLst>
                <a:path w="4135120">
                  <a:moveTo>
                    <a:pt x="0" y="0"/>
                  </a:moveTo>
                  <a:lnTo>
                    <a:pt x="4134535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65832" y="6245352"/>
            <a:ext cx="7260590" cy="298800"/>
          </a:xfrm>
          <a:prstGeom prst="rect">
            <a:avLst/>
          </a:prstGeom>
          <a:solidFill>
            <a:srgbClr val="312A1C"/>
          </a:solidFill>
        </p:spPr>
        <p:txBody>
          <a:bodyPr vert="horz" wrap="square" lIns="0" tIns="82550" rIns="0" bIns="0" rtlCol="0">
            <a:spAutoFit/>
          </a:bodyPr>
          <a:lstStyle/>
          <a:p>
            <a:pPr marL="2883535" marR="680085" indent="-2197735">
              <a:lnSpc>
                <a:spcPct val="100000"/>
              </a:lnSpc>
              <a:spcBef>
                <a:spcPts val="650"/>
              </a:spcBef>
            </a:pP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90068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52502" y="35509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52502" y="807719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52524" y="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80">
                <a:moveTo>
                  <a:pt x="539470" y="0"/>
                </a:moveTo>
                <a:lnTo>
                  <a:pt x="0" y="0"/>
                </a:lnTo>
                <a:lnTo>
                  <a:pt x="2216" y="50968"/>
                </a:lnTo>
                <a:lnTo>
                  <a:pt x="8816" y="100468"/>
                </a:lnTo>
                <a:lnTo>
                  <a:pt x="19582" y="148523"/>
                </a:lnTo>
                <a:lnTo>
                  <a:pt x="34324" y="194944"/>
                </a:lnTo>
                <a:lnTo>
                  <a:pt x="52851" y="239539"/>
                </a:lnTo>
                <a:lnTo>
                  <a:pt x="74973" y="282118"/>
                </a:lnTo>
                <a:lnTo>
                  <a:pt x="100500" y="322489"/>
                </a:lnTo>
                <a:lnTo>
                  <a:pt x="129239" y="360464"/>
                </a:lnTo>
                <a:lnTo>
                  <a:pt x="161002" y="395849"/>
                </a:lnTo>
                <a:lnTo>
                  <a:pt x="195597" y="428456"/>
                </a:lnTo>
                <a:lnTo>
                  <a:pt x="232833" y="458093"/>
                </a:lnTo>
                <a:lnTo>
                  <a:pt x="272521" y="484569"/>
                </a:lnTo>
                <a:lnTo>
                  <a:pt x="314468" y="507694"/>
                </a:lnTo>
                <a:lnTo>
                  <a:pt x="358486" y="527276"/>
                </a:lnTo>
                <a:lnTo>
                  <a:pt x="404382" y="543126"/>
                </a:lnTo>
                <a:lnTo>
                  <a:pt x="451967" y="555053"/>
                </a:lnTo>
                <a:lnTo>
                  <a:pt x="539470" y="563880"/>
                </a:lnTo>
                <a:lnTo>
                  <a:pt x="539470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71695">
              <a:lnSpc>
                <a:spcPct val="100000"/>
              </a:lnSpc>
              <a:spcBef>
                <a:spcPts val="105"/>
              </a:spcBef>
            </a:pPr>
            <a:r>
              <a:rPr spc="345" dirty="0"/>
              <a:t>Computing</a:t>
            </a:r>
            <a:r>
              <a:rPr spc="35" dirty="0"/>
              <a:t> </a:t>
            </a:r>
            <a:r>
              <a:rPr spc="415" dirty="0"/>
              <a:t>Resources…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02982" y="2068068"/>
            <a:ext cx="4180840" cy="290322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45" dirty="0">
                <a:latin typeface="Calibri"/>
                <a:cs typeface="Calibri"/>
              </a:rPr>
              <a:t>Windows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and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Linux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Servers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70" dirty="0">
                <a:latin typeface="Calibri"/>
                <a:cs typeface="Calibri"/>
              </a:rPr>
              <a:t>Unlimited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File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Storage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90" dirty="0">
                <a:latin typeface="Calibri"/>
                <a:cs typeface="Calibri"/>
              </a:rPr>
              <a:t>Databases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15" dirty="0">
                <a:latin typeface="Calibri"/>
                <a:cs typeface="Calibri"/>
              </a:rPr>
              <a:t>Message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Queues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60" dirty="0">
                <a:latin typeface="Calibri"/>
                <a:cs typeface="Calibri"/>
              </a:rPr>
              <a:t>Content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Delivery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Network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95" dirty="0">
                <a:latin typeface="Calibri"/>
                <a:cs typeface="Calibri"/>
              </a:rPr>
              <a:t>Batch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Processing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254" dirty="0">
                <a:latin typeface="Calibri"/>
                <a:cs typeface="Calibri"/>
              </a:rPr>
              <a:t>Jobs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57344" cy="685799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224271" y="6086855"/>
            <a:ext cx="6401435" cy="0"/>
          </a:xfrm>
          <a:custGeom>
            <a:avLst/>
            <a:gdLst/>
            <a:ahLst/>
            <a:cxnLst/>
            <a:rect l="l" t="t" r="r" b="b"/>
            <a:pathLst>
              <a:path w="6401434">
                <a:moveTo>
                  <a:pt x="0" y="0"/>
                </a:moveTo>
                <a:lnTo>
                  <a:pt x="6401003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0" dirty="0"/>
              <a:t>Governance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068068"/>
            <a:ext cx="6807834" cy="171450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80" dirty="0">
                <a:latin typeface="Calibri"/>
                <a:cs typeface="Calibri"/>
              </a:rPr>
              <a:t>How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your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organization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does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business</a:t>
            </a:r>
            <a:endParaRPr sz="2400">
              <a:latin typeface="Calibri"/>
              <a:cs typeface="Calibri"/>
            </a:endParaRPr>
          </a:p>
          <a:p>
            <a:pPr marL="239395" marR="5080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665" algn="l"/>
              </a:tabLst>
            </a:pPr>
            <a:r>
              <a:rPr sz="2400" spc="210" dirty="0">
                <a:latin typeface="Calibri"/>
                <a:cs typeface="Calibri"/>
              </a:rPr>
              <a:t>The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210" dirty="0">
                <a:latin typeface="Calibri"/>
                <a:cs typeface="Calibri"/>
              </a:rPr>
              <a:t>process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of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defining,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85" dirty="0">
                <a:latin typeface="Calibri"/>
                <a:cs typeface="Calibri"/>
              </a:rPr>
              <a:t>implementing,</a:t>
            </a:r>
            <a:r>
              <a:rPr sz="2400" spc="114" dirty="0">
                <a:latin typeface="Calibri"/>
                <a:cs typeface="Calibri"/>
              </a:rPr>
              <a:t> and 	</a:t>
            </a:r>
            <a:r>
              <a:rPr sz="2400" spc="90" dirty="0">
                <a:latin typeface="Calibri"/>
                <a:cs typeface="Calibri"/>
              </a:rPr>
              <a:t>monitoring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framework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of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policies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85" dirty="0">
                <a:latin typeface="Calibri"/>
                <a:cs typeface="Calibri"/>
              </a:rPr>
              <a:t>that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guides 	</a:t>
            </a:r>
            <a:r>
              <a:rPr sz="2400" spc="145" dirty="0">
                <a:latin typeface="Calibri"/>
                <a:cs typeface="Calibri"/>
              </a:rPr>
              <a:t>an</a:t>
            </a:r>
            <a:r>
              <a:rPr sz="2400" spc="120" dirty="0">
                <a:latin typeface="Calibri"/>
                <a:cs typeface="Calibri"/>
              </a:rPr>
              <a:t> organization's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cloud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operations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75433" y="3053842"/>
            <a:ext cx="4027170" cy="381635"/>
            <a:chOff x="2075433" y="3053842"/>
            <a:chExt cx="4027170" cy="381635"/>
          </a:xfrm>
        </p:grpSpPr>
        <p:sp>
          <p:nvSpPr>
            <p:cNvPr id="3" name="object 3"/>
            <p:cNvSpPr/>
            <p:nvPr/>
          </p:nvSpPr>
          <p:spPr>
            <a:xfrm>
              <a:off x="2081783" y="3060192"/>
              <a:ext cx="4014470" cy="368935"/>
            </a:xfrm>
            <a:custGeom>
              <a:avLst/>
              <a:gdLst/>
              <a:ahLst/>
              <a:cxnLst/>
              <a:rect l="l" t="t" r="r" b="b"/>
              <a:pathLst>
                <a:path w="4014470" h="368935">
                  <a:moveTo>
                    <a:pt x="4014216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4014216" y="368808"/>
                  </a:lnTo>
                  <a:lnTo>
                    <a:pt x="401421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081783" y="3060192"/>
              <a:ext cx="4014470" cy="368935"/>
            </a:xfrm>
            <a:custGeom>
              <a:avLst/>
              <a:gdLst/>
              <a:ahLst/>
              <a:cxnLst/>
              <a:rect l="l" t="t" r="r" b="b"/>
              <a:pathLst>
                <a:path w="4014470" h="368935">
                  <a:moveTo>
                    <a:pt x="0" y="0"/>
                  </a:moveTo>
                  <a:lnTo>
                    <a:pt x="4014216" y="0"/>
                  </a:lnTo>
                  <a:lnTo>
                    <a:pt x="4014216" y="368808"/>
                  </a:lnTo>
                  <a:lnTo>
                    <a:pt x="0" y="36880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972C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43890" y="2180844"/>
            <a:ext cx="6976109" cy="2448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149225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180" dirty="0">
                <a:latin typeface="Calibri"/>
                <a:cs typeface="Calibri"/>
              </a:rPr>
              <a:t>Your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company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wants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ensure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it’s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policies</a:t>
            </a:r>
            <a:r>
              <a:rPr sz="2400" spc="120" dirty="0">
                <a:latin typeface="Calibri"/>
                <a:cs typeface="Calibri"/>
              </a:rPr>
              <a:t> are 	</a:t>
            </a:r>
            <a:r>
              <a:rPr sz="2400" spc="105" dirty="0">
                <a:latin typeface="Calibri"/>
                <a:cs typeface="Calibri"/>
              </a:rPr>
              <a:t>followed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the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cloud</a:t>
            </a:r>
            <a:endParaRPr sz="2400">
              <a:latin typeface="Calibri"/>
              <a:cs typeface="Calibri"/>
            </a:endParaRPr>
          </a:p>
          <a:p>
            <a:pPr marL="240029" marR="5080" indent="-227329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145" dirty="0">
                <a:latin typeface="Calibri"/>
                <a:cs typeface="Calibri"/>
              </a:rPr>
              <a:t>Includes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basic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auditing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and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95" dirty="0">
                <a:latin typeface="Calibri"/>
                <a:cs typeface="Calibri"/>
              </a:rPr>
              <a:t>reporting,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45" dirty="0">
                <a:latin typeface="Calibri"/>
                <a:cs typeface="Calibri"/>
              </a:rPr>
              <a:t>as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well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220" dirty="0">
                <a:latin typeface="Calibri"/>
                <a:cs typeface="Calibri"/>
              </a:rPr>
              <a:t>as 	</a:t>
            </a:r>
            <a:r>
              <a:rPr sz="2400" spc="125" dirty="0">
                <a:latin typeface="Calibri"/>
                <a:cs typeface="Calibri"/>
              </a:rPr>
              <a:t>enforcement</a:t>
            </a:r>
            <a:endParaRPr sz="2400">
              <a:latin typeface="Calibri"/>
              <a:cs typeface="Calibri"/>
            </a:endParaRPr>
          </a:p>
          <a:p>
            <a:pPr marL="240029" marR="697230" indent="-227329">
              <a:lnSpc>
                <a:spcPct val="100000"/>
              </a:lnSpc>
              <a:spcBef>
                <a:spcPts val="91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225" dirty="0">
                <a:latin typeface="Calibri"/>
                <a:cs typeface="Calibri"/>
              </a:rPr>
              <a:t>You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want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be</a:t>
            </a:r>
            <a:r>
              <a:rPr sz="2400" spc="114" dirty="0">
                <a:latin typeface="Calibri"/>
                <a:cs typeface="Calibri"/>
              </a:rPr>
              <a:t> compliant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with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95" dirty="0">
                <a:latin typeface="Calibri"/>
                <a:cs typeface="Calibri"/>
              </a:rPr>
              <a:t>industry 	</a:t>
            </a:r>
            <a:r>
              <a:rPr sz="2400" spc="165" dirty="0">
                <a:latin typeface="Calibri"/>
                <a:cs typeface="Calibri"/>
              </a:rPr>
              <a:t>standards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such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spc="245" dirty="0">
                <a:latin typeface="Calibri"/>
                <a:cs typeface="Calibri"/>
              </a:rPr>
              <a:t>as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235" dirty="0">
                <a:latin typeface="Calibri"/>
                <a:cs typeface="Calibri"/>
              </a:rPr>
              <a:t>HIPPA</a:t>
            </a:r>
            <a:r>
              <a:rPr sz="2400" spc="100" dirty="0">
                <a:latin typeface="Calibri"/>
                <a:cs typeface="Calibri"/>
              </a:rPr>
              <a:t> or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459" dirty="0">
                <a:latin typeface="Calibri"/>
                <a:cs typeface="Calibri"/>
              </a:rPr>
              <a:t>PCC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or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305" dirty="0">
                <a:latin typeface="Calibri"/>
                <a:cs typeface="Calibri"/>
              </a:rPr>
              <a:t>GDPR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05" dirty="0"/>
              <a:t>Why</a:t>
            </a:r>
            <a:r>
              <a:rPr spc="35" dirty="0"/>
              <a:t> </a:t>
            </a:r>
            <a:r>
              <a:rPr spc="330" dirty="0"/>
              <a:t>Is</a:t>
            </a:r>
            <a:r>
              <a:rPr spc="35" dirty="0"/>
              <a:t> </a:t>
            </a:r>
            <a:r>
              <a:rPr spc="145" dirty="0"/>
              <a:t>It</a:t>
            </a:r>
            <a:r>
              <a:rPr spc="35" dirty="0"/>
              <a:t> </a:t>
            </a:r>
            <a:r>
              <a:rPr spc="365" dirty="0"/>
              <a:t>Needed?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5" dirty="0"/>
              <a:t>How</a:t>
            </a:r>
            <a:r>
              <a:rPr spc="25" dirty="0"/>
              <a:t> </a:t>
            </a:r>
            <a:r>
              <a:rPr spc="330" dirty="0"/>
              <a:t>Is</a:t>
            </a:r>
            <a:r>
              <a:rPr spc="35" dirty="0"/>
              <a:t> </a:t>
            </a:r>
            <a:r>
              <a:rPr spc="145" dirty="0"/>
              <a:t>It</a:t>
            </a:r>
            <a:r>
              <a:rPr spc="60" dirty="0"/>
              <a:t> </a:t>
            </a:r>
            <a:r>
              <a:rPr spc="355" dirty="0"/>
              <a:t>Achieved?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068068"/>
            <a:ext cx="6041390" cy="279019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70" dirty="0">
                <a:latin typeface="Calibri"/>
                <a:cs typeface="Calibri"/>
              </a:rPr>
              <a:t>Azure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Policy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&amp;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Blueprint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40" dirty="0">
                <a:latin typeface="Calibri"/>
                <a:cs typeface="Calibri"/>
              </a:rPr>
              <a:t>Management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groups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04" dirty="0">
                <a:latin typeface="Calibri"/>
                <a:cs typeface="Calibri"/>
              </a:rPr>
              <a:t>Custom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roles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90" dirty="0">
                <a:latin typeface="Calibri"/>
                <a:cs typeface="Calibri"/>
              </a:rPr>
              <a:t>Soft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delete</a:t>
            </a:r>
            <a:endParaRPr sz="2400">
              <a:latin typeface="Calibri"/>
              <a:cs typeface="Calibri"/>
            </a:endParaRPr>
          </a:p>
          <a:p>
            <a:pPr marL="240029" marR="5080" indent="-227329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175" dirty="0">
                <a:latin typeface="Calibri"/>
                <a:cs typeface="Calibri"/>
              </a:rPr>
              <a:t>Guides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and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best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practices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such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245" dirty="0">
                <a:latin typeface="Calibri"/>
                <a:cs typeface="Calibri"/>
              </a:rPr>
              <a:t>as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70" dirty="0">
                <a:latin typeface="Calibri"/>
                <a:cs typeface="Calibri"/>
              </a:rPr>
              <a:t>Cloud 	</a:t>
            </a:r>
            <a:r>
              <a:rPr sz="2400" spc="125" dirty="0">
                <a:latin typeface="Calibri"/>
                <a:cs typeface="Calibri"/>
              </a:rPr>
              <a:t>Adoption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Framework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69220" y="2706058"/>
            <a:ext cx="4857115" cy="1449070"/>
            <a:chOff x="3669220" y="2706058"/>
            <a:chExt cx="4857115" cy="1449070"/>
          </a:xfrm>
        </p:grpSpPr>
        <p:sp>
          <p:nvSpPr>
            <p:cNvPr id="3" name="object 3"/>
            <p:cNvSpPr/>
            <p:nvPr/>
          </p:nvSpPr>
          <p:spPr>
            <a:xfrm>
              <a:off x="3683508" y="2720346"/>
              <a:ext cx="4828540" cy="1420495"/>
            </a:xfrm>
            <a:custGeom>
              <a:avLst/>
              <a:gdLst/>
              <a:ahLst/>
              <a:cxnLst/>
              <a:rect l="l" t="t" r="r" b="b"/>
              <a:pathLst>
                <a:path w="4828540" h="1420495">
                  <a:moveTo>
                    <a:pt x="0" y="236727"/>
                  </a:moveTo>
                  <a:lnTo>
                    <a:pt x="4809" y="189017"/>
                  </a:lnTo>
                  <a:lnTo>
                    <a:pt x="18604" y="144580"/>
                  </a:lnTo>
                  <a:lnTo>
                    <a:pt x="40431" y="104368"/>
                  </a:lnTo>
                  <a:lnTo>
                    <a:pt x="69338" y="69334"/>
                  </a:lnTo>
                  <a:lnTo>
                    <a:pt x="104374" y="40428"/>
                  </a:lnTo>
                  <a:lnTo>
                    <a:pt x="144585" y="18602"/>
                  </a:lnTo>
                  <a:lnTo>
                    <a:pt x="189021" y="4809"/>
                  </a:lnTo>
                  <a:lnTo>
                    <a:pt x="236728" y="0"/>
                  </a:lnTo>
                  <a:lnTo>
                    <a:pt x="4591304" y="0"/>
                  </a:lnTo>
                  <a:lnTo>
                    <a:pt x="4639010" y="4809"/>
                  </a:lnTo>
                  <a:lnTo>
                    <a:pt x="4683446" y="18602"/>
                  </a:lnTo>
                  <a:lnTo>
                    <a:pt x="4723657" y="40428"/>
                  </a:lnTo>
                  <a:lnTo>
                    <a:pt x="4758693" y="69334"/>
                  </a:lnTo>
                  <a:lnTo>
                    <a:pt x="4787600" y="104368"/>
                  </a:lnTo>
                  <a:lnTo>
                    <a:pt x="4809427" y="144580"/>
                  </a:lnTo>
                  <a:lnTo>
                    <a:pt x="4823222" y="189017"/>
                  </a:lnTo>
                  <a:lnTo>
                    <a:pt x="4828032" y="236727"/>
                  </a:lnTo>
                  <a:lnTo>
                    <a:pt x="4828032" y="1183627"/>
                  </a:lnTo>
                  <a:lnTo>
                    <a:pt x="4823222" y="1231338"/>
                  </a:lnTo>
                  <a:lnTo>
                    <a:pt x="4809427" y="1275776"/>
                  </a:lnTo>
                  <a:lnTo>
                    <a:pt x="4787600" y="1315990"/>
                  </a:lnTo>
                  <a:lnTo>
                    <a:pt x="4758693" y="1351027"/>
                  </a:lnTo>
                  <a:lnTo>
                    <a:pt x="4723657" y="1379935"/>
                  </a:lnTo>
                  <a:lnTo>
                    <a:pt x="4683446" y="1401763"/>
                  </a:lnTo>
                  <a:lnTo>
                    <a:pt x="4639010" y="1415558"/>
                  </a:lnTo>
                  <a:lnTo>
                    <a:pt x="4591304" y="1420367"/>
                  </a:lnTo>
                  <a:lnTo>
                    <a:pt x="236728" y="1420367"/>
                  </a:lnTo>
                  <a:lnTo>
                    <a:pt x="189021" y="1415558"/>
                  </a:lnTo>
                  <a:lnTo>
                    <a:pt x="144585" y="1401763"/>
                  </a:lnTo>
                  <a:lnTo>
                    <a:pt x="104374" y="1379935"/>
                  </a:lnTo>
                  <a:lnTo>
                    <a:pt x="69338" y="1351027"/>
                  </a:lnTo>
                  <a:lnTo>
                    <a:pt x="40431" y="1315990"/>
                  </a:lnTo>
                  <a:lnTo>
                    <a:pt x="18604" y="1275776"/>
                  </a:lnTo>
                  <a:lnTo>
                    <a:pt x="4809" y="1231338"/>
                  </a:lnTo>
                  <a:lnTo>
                    <a:pt x="0" y="1183627"/>
                  </a:lnTo>
                  <a:lnTo>
                    <a:pt x="0" y="236727"/>
                  </a:lnTo>
                  <a:close/>
                </a:path>
              </a:pathLst>
            </a:custGeom>
            <a:ln w="28575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4760" y="2749296"/>
              <a:ext cx="4602479" cy="135940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266944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891" y="709913"/>
            <a:ext cx="3723004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790"/>
              </a:lnSpc>
              <a:spcBef>
                <a:spcPts val="100"/>
              </a:spcBef>
            </a:pPr>
            <a:r>
              <a:rPr sz="4200" spc="545" dirty="0">
                <a:solidFill>
                  <a:srgbClr val="FFFFFF"/>
                </a:solidFill>
              </a:rPr>
              <a:t>AZ-</a:t>
            </a:r>
            <a:r>
              <a:rPr sz="4200" spc="680" dirty="0">
                <a:solidFill>
                  <a:srgbClr val="FFFFFF"/>
                </a:solidFill>
              </a:rPr>
              <a:t>900</a:t>
            </a:r>
            <a:endParaRPr sz="4200"/>
          </a:p>
          <a:p>
            <a:pPr marL="12700" marR="5080">
              <a:lnSpc>
                <a:spcPts val="4540"/>
              </a:lnSpc>
              <a:spcBef>
                <a:spcPts val="315"/>
              </a:spcBef>
            </a:pPr>
            <a:r>
              <a:rPr sz="4200" spc="285" dirty="0">
                <a:solidFill>
                  <a:srgbClr val="FFFFFF"/>
                </a:solidFill>
              </a:rPr>
              <a:t>Microsoft </a:t>
            </a:r>
            <a:r>
              <a:rPr sz="4200" spc="370" dirty="0">
                <a:solidFill>
                  <a:srgbClr val="FFFFFF"/>
                </a:solidFill>
              </a:rPr>
              <a:t>Azure </a:t>
            </a:r>
            <a:r>
              <a:rPr sz="4200" spc="340" dirty="0">
                <a:solidFill>
                  <a:srgbClr val="FFFFFF"/>
                </a:solidFill>
              </a:rPr>
              <a:t>Fundamentals</a:t>
            </a:r>
            <a:endParaRPr sz="4200"/>
          </a:p>
        </p:txBody>
      </p:sp>
      <p:sp>
        <p:nvSpPr>
          <p:cNvPr id="6" name="object 6"/>
          <p:cNvSpPr txBox="1"/>
          <p:nvPr/>
        </p:nvSpPr>
        <p:spPr>
          <a:xfrm>
            <a:off x="643891" y="5386052"/>
            <a:ext cx="26390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2000" spc="160" dirty="0" smtClean="0">
                <a:solidFill>
                  <a:srgbClr val="FFFFFF"/>
                </a:solidFill>
                <a:latin typeface="Calibri"/>
                <a:cs typeface="Calibri"/>
              </a:rPr>
              <a:t>Gopal Das, Instructor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8" name="object 8"/>
            <p:cNvSpPr/>
            <p:nvPr/>
          </p:nvSpPr>
          <p:spPr>
            <a:xfrm>
              <a:off x="563880" y="6086855"/>
              <a:ext cx="4135120" cy="0"/>
            </a:xfrm>
            <a:custGeom>
              <a:avLst/>
              <a:gdLst/>
              <a:ahLst/>
              <a:cxnLst/>
              <a:rect l="l" t="t" r="r" b="b"/>
              <a:pathLst>
                <a:path w="4135120">
                  <a:moveTo>
                    <a:pt x="0" y="0"/>
                  </a:moveTo>
                  <a:lnTo>
                    <a:pt x="4134535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65832" y="6245352"/>
            <a:ext cx="7260590" cy="514243"/>
          </a:xfrm>
          <a:prstGeom prst="rect">
            <a:avLst/>
          </a:prstGeom>
          <a:solidFill>
            <a:srgbClr val="312A1C"/>
          </a:solidFill>
        </p:spPr>
        <p:txBody>
          <a:bodyPr vert="horz" wrap="square" lIns="0" tIns="82550" rIns="0" bIns="0" rtlCol="0">
            <a:spAutoFit/>
          </a:bodyPr>
          <a:lstStyle/>
          <a:p>
            <a:pPr marL="2883535" marR="680085" indent="-2197735">
              <a:lnSpc>
                <a:spcPct val="100000"/>
              </a:lnSpc>
              <a:spcBef>
                <a:spcPts val="650"/>
              </a:spcBef>
            </a:pPr>
            <a:r>
              <a:rPr sz="1400" i="1" spc="-85" dirty="0" smtClean="0">
                <a:solidFill>
                  <a:srgbClr val="CCCCCC"/>
                </a:solidFill>
                <a:latin typeface="Trebuchet MS"/>
                <a:cs typeface="Trebuchet MS"/>
              </a:rPr>
              <a:t>,</a:t>
            </a:r>
            <a:r>
              <a:rPr sz="1400" i="1" spc="-40" dirty="0" smtClean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50" dirty="0">
                <a:solidFill>
                  <a:srgbClr val="CCCCCC"/>
                </a:solidFill>
                <a:latin typeface="Trebuchet MS"/>
                <a:cs typeface="Trebuchet MS"/>
              </a:rPr>
              <a:t>softwarearchitect.ca…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40" dirty="0">
                <a:solidFill>
                  <a:srgbClr val="CCCCCC"/>
                </a:solidFill>
                <a:latin typeface="Trebuchet MS"/>
                <a:cs typeface="Trebuchet MS"/>
              </a:rPr>
              <a:t>get</a:t>
            </a:r>
            <a:r>
              <a:rPr sz="1400" i="1" spc="-3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0" dirty="0">
                <a:solidFill>
                  <a:srgbClr val="CCCCCC"/>
                </a:solidFill>
                <a:latin typeface="Trebuchet MS"/>
                <a:cs typeface="Trebuchet MS"/>
              </a:rPr>
              <a:t>the</a:t>
            </a:r>
            <a:r>
              <a:rPr sz="1400" i="1" spc="-6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course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CCCCCC"/>
                </a:solidFill>
                <a:latin typeface="Trebuchet MS"/>
                <a:cs typeface="Trebuchet MS"/>
              </a:rPr>
              <a:t>for</a:t>
            </a:r>
            <a:r>
              <a:rPr sz="1400" i="1" spc="-4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these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slides</a:t>
            </a:r>
            <a:r>
              <a:rPr sz="1400" i="1" spc="-2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at: 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  <a:hlinkClick r:id="rId4"/>
              </a:rPr>
              <a:t>http://sjd.ca/az900</a:t>
            </a: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470392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395" dirty="0">
                <a:solidFill>
                  <a:srgbClr val="FFFFFF"/>
                </a:solidFill>
              </a:rPr>
              <a:t>Manageability</a:t>
            </a:r>
            <a:endParaRPr sz="6600"/>
          </a:p>
        </p:txBody>
      </p:sp>
      <p:grpSp>
        <p:nvGrpSpPr>
          <p:cNvPr id="6" name="object 6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7" name="object 7"/>
            <p:cNvSpPr/>
            <p:nvPr/>
          </p:nvSpPr>
          <p:spPr>
            <a:xfrm>
              <a:off x="563880" y="6086855"/>
              <a:ext cx="7336155" cy="0"/>
            </a:xfrm>
            <a:custGeom>
              <a:avLst/>
              <a:gdLst/>
              <a:ahLst/>
              <a:cxnLst/>
              <a:rect l="l" t="t" r="r" b="b"/>
              <a:pathLst>
                <a:path w="7336155">
                  <a:moveTo>
                    <a:pt x="0" y="0"/>
                  </a:moveTo>
                  <a:lnTo>
                    <a:pt x="7335837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40" dirty="0"/>
              <a:t>Manageability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068068"/>
            <a:ext cx="3874135" cy="98298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40" dirty="0">
                <a:latin typeface="Calibri"/>
                <a:cs typeface="Calibri"/>
              </a:rPr>
              <a:t>Management</a:t>
            </a:r>
            <a:r>
              <a:rPr sz="2400" spc="114" dirty="0">
                <a:latin typeface="Calibri"/>
                <a:cs typeface="Calibri"/>
              </a:rPr>
              <a:t> of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the </a:t>
            </a:r>
            <a:r>
              <a:rPr sz="2400" spc="120" dirty="0">
                <a:latin typeface="Calibri"/>
                <a:cs typeface="Calibri"/>
              </a:rPr>
              <a:t>cloud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40" dirty="0">
                <a:latin typeface="Calibri"/>
                <a:cs typeface="Calibri"/>
              </a:rPr>
              <a:t>Management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the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cloud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10" dirty="0"/>
              <a:t>Management</a:t>
            </a:r>
            <a:r>
              <a:rPr spc="-35" dirty="0"/>
              <a:t> </a:t>
            </a:r>
            <a:r>
              <a:rPr spc="305" dirty="0"/>
              <a:t>of</a:t>
            </a:r>
            <a:r>
              <a:rPr spc="65" dirty="0"/>
              <a:t> </a:t>
            </a:r>
            <a:r>
              <a:rPr spc="260" dirty="0"/>
              <a:t>the</a:t>
            </a:r>
            <a:r>
              <a:rPr spc="45" dirty="0"/>
              <a:t> </a:t>
            </a:r>
            <a:r>
              <a:rPr spc="350" dirty="0"/>
              <a:t>Cloud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068068"/>
            <a:ext cx="3256915" cy="242443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65" dirty="0">
                <a:latin typeface="Calibri"/>
                <a:cs typeface="Calibri"/>
              </a:rPr>
              <a:t>Templates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95" dirty="0">
                <a:latin typeface="Calibri"/>
                <a:cs typeface="Calibri"/>
              </a:rPr>
              <a:t>Automation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85" dirty="0">
                <a:latin typeface="Calibri"/>
                <a:cs typeface="Calibri"/>
              </a:rPr>
              <a:t>Scaling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85" dirty="0">
                <a:latin typeface="Calibri"/>
                <a:cs typeface="Calibri"/>
              </a:rPr>
              <a:t>Monitoring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and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alerts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85" dirty="0">
                <a:latin typeface="Calibri"/>
                <a:cs typeface="Calibri"/>
              </a:rPr>
              <a:t>Self-</a:t>
            </a:r>
            <a:r>
              <a:rPr sz="2400" spc="105" dirty="0">
                <a:latin typeface="Calibri"/>
                <a:cs typeface="Calibri"/>
              </a:rPr>
              <a:t>healing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10" dirty="0"/>
              <a:t>Management</a:t>
            </a:r>
            <a:r>
              <a:rPr spc="-35" dirty="0"/>
              <a:t> </a:t>
            </a:r>
            <a:r>
              <a:rPr spc="155" dirty="0"/>
              <a:t>in</a:t>
            </a:r>
            <a:r>
              <a:rPr spc="60" dirty="0"/>
              <a:t> </a:t>
            </a:r>
            <a:r>
              <a:rPr spc="260" dirty="0"/>
              <a:t>the</a:t>
            </a:r>
            <a:r>
              <a:rPr spc="50" dirty="0"/>
              <a:t> </a:t>
            </a:r>
            <a:r>
              <a:rPr spc="350" dirty="0"/>
              <a:t>Cloud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068068"/>
            <a:ext cx="5277485" cy="194310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70" dirty="0">
                <a:latin typeface="Calibri"/>
                <a:cs typeface="Calibri"/>
              </a:rPr>
              <a:t>Web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portal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90" dirty="0">
                <a:latin typeface="Calibri"/>
                <a:cs typeface="Calibri"/>
              </a:rPr>
              <a:t>Command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line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interface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and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scripts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10" dirty="0">
                <a:latin typeface="Calibri"/>
                <a:cs typeface="Calibri"/>
              </a:rPr>
              <a:t>APIs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50" dirty="0">
                <a:latin typeface="Calibri"/>
                <a:cs typeface="Calibri"/>
              </a:rPr>
              <a:t>PowerShell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05" dirty="0"/>
              <a:t>Why</a:t>
            </a:r>
            <a:r>
              <a:rPr spc="35" dirty="0"/>
              <a:t> </a:t>
            </a:r>
            <a:r>
              <a:rPr spc="330" dirty="0"/>
              <a:t>Is</a:t>
            </a:r>
            <a:r>
              <a:rPr spc="35" dirty="0"/>
              <a:t> </a:t>
            </a:r>
            <a:r>
              <a:rPr spc="145" dirty="0"/>
              <a:t>It</a:t>
            </a:r>
            <a:r>
              <a:rPr spc="35" dirty="0"/>
              <a:t> </a:t>
            </a:r>
            <a:r>
              <a:rPr spc="365" dirty="0"/>
              <a:t>Needed?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7121525" cy="196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290830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185" dirty="0">
                <a:latin typeface="Calibri"/>
                <a:cs typeface="Calibri"/>
              </a:rPr>
              <a:t>How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204" dirty="0">
                <a:latin typeface="Calibri"/>
                <a:cs typeface="Calibri"/>
              </a:rPr>
              <a:t>easy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is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work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with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your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applications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in 	</a:t>
            </a:r>
            <a:r>
              <a:rPr sz="2400" spc="105" dirty="0">
                <a:latin typeface="Calibri"/>
                <a:cs typeface="Calibri"/>
              </a:rPr>
              <a:t>the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cloud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impacts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cost, </a:t>
            </a:r>
            <a:r>
              <a:rPr sz="2400" spc="125" dirty="0">
                <a:latin typeface="Calibri"/>
                <a:cs typeface="Calibri"/>
              </a:rPr>
              <a:t>performance,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security 	</a:t>
            </a:r>
            <a:r>
              <a:rPr sz="2400" spc="145" dirty="0">
                <a:latin typeface="Calibri"/>
                <a:cs typeface="Calibri"/>
              </a:rPr>
              <a:t>and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other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80" dirty="0">
                <a:latin typeface="Calibri"/>
                <a:cs typeface="Calibri"/>
              </a:rPr>
              <a:t>priorities</a:t>
            </a:r>
            <a:endParaRPr sz="2400">
              <a:latin typeface="Calibri"/>
              <a:cs typeface="Calibri"/>
            </a:endParaRPr>
          </a:p>
          <a:p>
            <a:pPr marL="240029" marR="5080" indent="-227329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110" dirty="0">
                <a:latin typeface="Calibri"/>
                <a:cs typeface="Calibri"/>
              </a:rPr>
              <a:t>Different </a:t>
            </a:r>
            <a:r>
              <a:rPr sz="2400" spc="140" dirty="0">
                <a:latin typeface="Calibri"/>
                <a:cs typeface="Calibri"/>
              </a:rPr>
              <a:t>cloud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vendors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are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going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be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easier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or 	</a:t>
            </a:r>
            <a:r>
              <a:rPr sz="2400" spc="125" dirty="0">
                <a:latin typeface="Calibri"/>
                <a:cs typeface="Calibri"/>
              </a:rPr>
              <a:t>harder</a:t>
            </a:r>
            <a:r>
              <a:rPr sz="2400" spc="90" dirty="0">
                <a:latin typeface="Calibri"/>
                <a:cs typeface="Calibri"/>
              </a:rPr>
              <a:t> to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work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35" dirty="0">
                <a:latin typeface="Calibri"/>
                <a:cs typeface="Calibri"/>
              </a:rPr>
              <a:t>with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27632"/>
              <a:ext cx="6156960" cy="360273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890" y="1968276"/>
            <a:ext cx="4633595" cy="135890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 marR="5080">
              <a:lnSpc>
                <a:spcPts val="4970"/>
              </a:lnSpc>
              <a:spcBef>
                <a:spcPts val="730"/>
              </a:spcBef>
            </a:pPr>
            <a:r>
              <a:rPr sz="4600" spc="450" dirty="0">
                <a:solidFill>
                  <a:srgbClr val="FFFFFF"/>
                </a:solidFill>
              </a:rPr>
              <a:t>1,000+</a:t>
            </a:r>
            <a:r>
              <a:rPr sz="4600" spc="40" dirty="0">
                <a:solidFill>
                  <a:srgbClr val="FFFFFF"/>
                </a:solidFill>
              </a:rPr>
              <a:t> </a:t>
            </a:r>
            <a:r>
              <a:rPr sz="4600" spc="290" dirty="0">
                <a:solidFill>
                  <a:srgbClr val="FFFFFF"/>
                </a:solidFill>
              </a:rPr>
              <a:t>different </a:t>
            </a:r>
            <a:r>
              <a:rPr sz="4600" spc="425" dirty="0">
                <a:solidFill>
                  <a:srgbClr val="FFFFFF"/>
                </a:solidFill>
              </a:rPr>
              <a:t>Azure</a:t>
            </a:r>
            <a:r>
              <a:rPr sz="4600" spc="60" dirty="0">
                <a:solidFill>
                  <a:srgbClr val="FFFFFF"/>
                </a:solidFill>
              </a:rPr>
              <a:t> </a:t>
            </a:r>
            <a:r>
              <a:rPr sz="4600" spc="425" dirty="0">
                <a:solidFill>
                  <a:srgbClr val="FFFFFF"/>
                </a:solidFill>
              </a:rPr>
              <a:t>services</a:t>
            </a:r>
            <a:endParaRPr sz="4600"/>
          </a:p>
        </p:txBody>
      </p:sp>
      <p:grpSp>
        <p:nvGrpSpPr>
          <p:cNvPr id="6" name="object 6"/>
          <p:cNvGrpSpPr/>
          <p:nvPr/>
        </p:nvGrpSpPr>
        <p:grpSpPr>
          <a:xfrm>
            <a:off x="10293095" y="0"/>
            <a:ext cx="1899285" cy="6858000"/>
            <a:chOff x="10293095" y="0"/>
            <a:chExt cx="1899285" cy="6858000"/>
          </a:xfrm>
        </p:grpSpPr>
        <p:sp>
          <p:nvSpPr>
            <p:cNvPr id="7" name="object 7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5" dirty="0"/>
              <a:t>How</a:t>
            </a:r>
            <a:r>
              <a:rPr spc="25" dirty="0"/>
              <a:t> </a:t>
            </a:r>
            <a:r>
              <a:rPr spc="330" dirty="0"/>
              <a:t>Is</a:t>
            </a:r>
            <a:r>
              <a:rPr spc="35" dirty="0"/>
              <a:t> </a:t>
            </a:r>
            <a:r>
              <a:rPr spc="145" dirty="0"/>
              <a:t>It</a:t>
            </a:r>
            <a:r>
              <a:rPr spc="60" dirty="0"/>
              <a:t> </a:t>
            </a:r>
            <a:r>
              <a:rPr spc="355" dirty="0"/>
              <a:t>Achieved?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5475" rIns="0" bIns="0" rtlCol="0">
            <a:spAutoFit/>
          </a:bodyPr>
          <a:lstStyle/>
          <a:p>
            <a:pPr marL="240029" marR="28575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pc="170" dirty="0"/>
              <a:t>Azure</a:t>
            </a:r>
            <a:r>
              <a:rPr spc="100" dirty="0"/>
              <a:t> </a:t>
            </a:r>
            <a:r>
              <a:rPr spc="95" dirty="0"/>
              <a:t>Portal,</a:t>
            </a:r>
            <a:r>
              <a:rPr spc="105" dirty="0"/>
              <a:t> </a:t>
            </a:r>
            <a:r>
              <a:rPr spc="225" dirty="0"/>
              <a:t>CLI,</a:t>
            </a:r>
            <a:r>
              <a:rPr spc="80" dirty="0"/>
              <a:t> </a:t>
            </a:r>
            <a:r>
              <a:rPr spc="140" dirty="0"/>
              <a:t>PowerShell,</a:t>
            </a:r>
            <a:r>
              <a:rPr spc="110" dirty="0"/>
              <a:t> </a:t>
            </a:r>
            <a:r>
              <a:rPr spc="180" dirty="0"/>
              <a:t>Cloud</a:t>
            </a:r>
            <a:r>
              <a:rPr spc="105" dirty="0"/>
              <a:t> </a:t>
            </a:r>
            <a:r>
              <a:rPr spc="114" dirty="0"/>
              <a:t>Shell,</a:t>
            </a:r>
            <a:r>
              <a:rPr spc="105" dirty="0"/>
              <a:t> </a:t>
            </a:r>
            <a:r>
              <a:rPr spc="400" dirty="0"/>
              <a:t>REST 	</a:t>
            </a:r>
            <a:r>
              <a:rPr spc="165" dirty="0"/>
              <a:t>APIs,</a:t>
            </a:r>
            <a:r>
              <a:rPr spc="80" dirty="0"/>
              <a:t> </a:t>
            </a:r>
            <a:r>
              <a:rPr spc="145" dirty="0"/>
              <a:t>and</a:t>
            </a:r>
            <a:r>
              <a:rPr spc="140" dirty="0"/>
              <a:t> </a:t>
            </a:r>
            <a:r>
              <a:rPr spc="100" dirty="0"/>
              <a:t>other</a:t>
            </a:r>
            <a:r>
              <a:rPr spc="125" dirty="0"/>
              <a:t> </a:t>
            </a:r>
            <a:r>
              <a:rPr spc="140" dirty="0"/>
              <a:t>programmatic</a:t>
            </a:r>
            <a:r>
              <a:rPr spc="125" dirty="0"/>
              <a:t> </a:t>
            </a:r>
            <a:r>
              <a:rPr spc="140" dirty="0"/>
              <a:t>methods</a:t>
            </a:r>
          </a:p>
          <a:p>
            <a:pPr marL="240029" indent="-227329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40029" algn="l"/>
              </a:tabLst>
            </a:pPr>
            <a:r>
              <a:rPr spc="160" dirty="0"/>
              <a:t>Consolidated</a:t>
            </a:r>
            <a:r>
              <a:rPr spc="114" dirty="0"/>
              <a:t> </a:t>
            </a:r>
            <a:r>
              <a:rPr spc="90" dirty="0"/>
              <a:t>monitoring</a:t>
            </a:r>
            <a:r>
              <a:rPr spc="140" dirty="0"/>
              <a:t> </a:t>
            </a:r>
            <a:r>
              <a:rPr spc="145" dirty="0"/>
              <a:t>and </a:t>
            </a:r>
            <a:r>
              <a:rPr spc="100" dirty="0"/>
              <a:t>alerting</a:t>
            </a:r>
            <a:r>
              <a:rPr spc="114" dirty="0"/>
              <a:t> </a:t>
            </a:r>
            <a:r>
              <a:rPr spc="170" dirty="0"/>
              <a:t>system</a:t>
            </a:r>
          </a:p>
          <a:p>
            <a:pPr marL="240029" marR="207645" indent="-227329">
              <a:lnSpc>
                <a:spcPct val="100000"/>
              </a:lnSpc>
              <a:spcBef>
                <a:spcPts val="915"/>
              </a:spcBef>
              <a:buFont typeface="Arial"/>
              <a:buChar char="•"/>
              <a:tabLst>
                <a:tab pos="241300" algn="l"/>
              </a:tabLst>
            </a:pPr>
            <a:r>
              <a:rPr spc="75" dirty="0"/>
              <a:t>Ability</a:t>
            </a:r>
            <a:r>
              <a:rPr spc="90" dirty="0"/>
              <a:t> to</a:t>
            </a:r>
            <a:r>
              <a:rPr spc="110" dirty="0"/>
              <a:t> </a:t>
            </a:r>
            <a:r>
              <a:rPr spc="185" dirty="0"/>
              <a:t>use</a:t>
            </a:r>
            <a:r>
              <a:rPr spc="130" dirty="0"/>
              <a:t> </a:t>
            </a:r>
            <a:r>
              <a:rPr spc="235" dirty="0"/>
              <a:t>ARM</a:t>
            </a:r>
            <a:r>
              <a:rPr spc="85" dirty="0"/>
              <a:t> </a:t>
            </a:r>
            <a:r>
              <a:rPr spc="110" dirty="0"/>
              <a:t>templates,</a:t>
            </a:r>
            <a:r>
              <a:rPr spc="80" dirty="0"/>
              <a:t> </a:t>
            </a:r>
            <a:r>
              <a:rPr spc="150" dirty="0"/>
              <a:t>Bicep,</a:t>
            </a:r>
            <a:r>
              <a:rPr spc="105" dirty="0"/>
              <a:t> </a:t>
            </a:r>
            <a:r>
              <a:rPr spc="110" dirty="0"/>
              <a:t>Terraform, 	</a:t>
            </a:r>
            <a:r>
              <a:rPr spc="150" dirty="0"/>
              <a:t>etc</a:t>
            </a:r>
          </a:p>
          <a:p>
            <a:pPr marL="240029" indent="-227329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40029" algn="l"/>
              </a:tabLst>
            </a:pPr>
            <a:r>
              <a:rPr spc="155" dirty="0"/>
              <a:t>Autoscaling</a:t>
            </a:r>
            <a:r>
              <a:rPr spc="114" dirty="0"/>
              <a:t> </a:t>
            </a:r>
            <a:r>
              <a:rPr spc="125" dirty="0"/>
              <a:t>of</a:t>
            </a:r>
            <a:r>
              <a:rPr spc="110" dirty="0"/>
              <a:t> </a:t>
            </a:r>
            <a:r>
              <a:rPr spc="145" dirty="0"/>
              <a:t>most</a:t>
            </a:r>
            <a:r>
              <a:rPr spc="105" dirty="0"/>
              <a:t> </a:t>
            </a:r>
            <a:r>
              <a:rPr spc="170" dirty="0"/>
              <a:t>types</a:t>
            </a:r>
            <a:r>
              <a:rPr spc="80" dirty="0"/>
              <a:t> </a:t>
            </a:r>
            <a:r>
              <a:rPr spc="125" dirty="0"/>
              <a:t>of</a:t>
            </a:r>
            <a:r>
              <a:rPr spc="105" dirty="0"/>
              <a:t> </a:t>
            </a:r>
            <a:r>
              <a:rPr spc="150" dirty="0"/>
              <a:t>compute</a:t>
            </a:r>
            <a:r>
              <a:rPr spc="114" dirty="0"/>
              <a:t> </a:t>
            </a:r>
            <a:r>
              <a:rPr spc="170" dirty="0"/>
              <a:t>resources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69220" y="2706058"/>
            <a:ext cx="4857115" cy="1449070"/>
            <a:chOff x="3669220" y="2706058"/>
            <a:chExt cx="4857115" cy="1449070"/>
          </a:xfrm>
        </p:grpSpPr>
        <p:sp>
          <p:nvSpPr>
            <p:cNvPr id="3" name="object 3"/>
            <p:cNvSpPr/>
            <p:nvPr/>
          </p:nvSpPr>
          <p:spPr>
            <a:xfrm>
              <a:off x="3683508" y="2720346"/>
              <a:ext cx="4828540" cy="1420495"/>
            </a:xfrm>
            <a:custGeom>
              <a:avLst/>
              <a:gdLst/>
              <a:ahLst/>
              <a:cxnLst/>
              <a:rect l="l" t="t" r="r" b="b"/>
              <a:pathLst>
                <a:path w="4828540" h="1420495">
                  <a:moveTo>
                    <a:pt x="0" y="236727"/>
                  </a:moveTo>
                  <a:lnTo>
                    <a:pt x="4809" y="189017"/>
                  </a:lnTo>
                  <a:lnTo>
                    <a:pt x="18604" y="144580"/>
                  </a:lnTo>
                  <a:lnTo>
                    <a:pt x="40431" y="104368"/>
                  </a:lnTo>
                  <a:lnTo>
                    <a:pt x="69338" y="69334"/>
                  </a:lnTo>
                  <a:lnTo>
                    <a:pt x="104374" y="40428"/>
                  </a:lnTo>
                  <a:lnTo>
                    <a:pt x="144585" y="18602"/>
                  </a:lnTo>
                  <a:lnTo>
                    <a:pt x="189021" y="4809"/>
                  </a:lnTo>
                  <a:lnTo>
                    <a:pt x="236728" y="0"/>
                  </a:lnTo>
                  <a:lnTo>
                    <a:pt x="4591304" y="0"/>
                  </a:lnTo>
                  <a:lnTo>
                    <a:pt x="4639010" y="4809"/>
                  </a:lnTo>
                  <a:lnTo>
                    <a:pt x="4683446" y="18602"/>
                  </a:lnTo>
                  <a:lnTo>
                    <a:pt x="4723657" y="40428"/>
                  </a:lnTo>
                  <a:lnTo>
                    <a:pt x="4758693" y="69334"/>
                  </a:lnTo>
                  <a:lnTo>
                    <a:pt x="4787600" y="104368"/>
                  </a:lnTo>
                  <a:lnTo>
                    <a:pt x="4809427" y="144580"/>
                  </a:lnTo>
                  <a:lnTo>
                    <a:pt x="4823222" y="189017"/>
                  </a:lnTo>
                  <a:lnTo>
                    <a:pt x="4828032" y="236727"/>
                  </a:lnTo>
                  <a:lnTo>
                    <a:pt x="4828032" y="1183627"/>
                  </a:lnTo>
                  <a:lnTo>
                    <a:pt x="4823222" y="1231338"/>
                  </a:lnTo>
                  <a:lnTo>
                    <a:pt x="4809427" y="1275776"/>
                  </a:lnTo>
                  <a:lnTo>
                    <a:pt x="4787600" y="1315990"/>
                  </a:lnTo>
                  <a:lnTo>
                    <a:pt x="4758693" y="1351027"/>
                  </a:lnTo>
                  <a:lnTo>
                    <a:pt x="4723657" y="1379935"/>
                  </a:lnTo>
                  <a:lnTo>
                    <a:pt x="4683446" y="1401763"/>
                  </a:lnTo>
                  <a:lnTo>
                    <a:pt x="4639010" y="1415558"/>
                  </a:lnTo>
                  <a:lnTo>
                    <a:pt x="4591304" y="1420367"/>
                  </a:lnTo>
                  <a:lnTo>
                    <a:pt x="236728" y="1420367"/>
                  </a:lnTo>
                  <a:lnTo>
                    <a:pt x="189021" y="1415558"/>
                  </a:lnTo>
                  <a:lnTo>
                    <a:pt x="144585" y="1401763"/>
                  </a:lnTo>
                  <a:lnTo>
                    <a:pt x="104374" y="1379935"/>
                  </a:lnTo>
                  <a:lnTo>
                    <a:pt x="69338" y="1351027"/>
                  </a:lnTo>
                  <a:lnTo>
                    <a:pt x="40431" y="1315990"/>
                  </a:lnTo>
                  <a:lnTo>
                    <a:pt x="18604" y="1275776"/>
                  </a:lnTo>
                  <a:lnTo>
                    <a:pt x="4809" y="1231338"/>
                  </a:lnTo>
                  <a:lnTo>
                    <a:pt x="0" y="1183627"/>
                  </a:lnTo>
                  <a:lnTo>
                    <a:pt x="0" y="236727"/>
                  </a:lnTo>
                  <a:close/>
                </a:path>
              </a:pathLst>
            </a:custGeom>
            <a:ln w="28575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4760" y="2749296"/>
              <a:ext cx="4602479" cy="135940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266944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891" y="709913"/>
            <a:ext cx="3723004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790"/>
              </a:lnSpc>
              <a:spcBef>
                <a:spcPts val="100"/>
              </a:spcBef>
            </a:pPr>
            <a:r>
              <a:rPr sz="4200" spc="545" dirty="0">
                <a:solidFill>
                  <a:srgbClr val="FFFFFF"/>
                </a:solidFill>
              </a:rPr>
              <a:t>AZ-</a:t>
            </a:r>
            <a:r>
              <a:rPr sz="4200" spc="680" dirty="0">
                <a:solidFill>
                  <a:srgbClr val="FFFFFF"/>
                </a:solidFill>
              </a:rPr>
              <a:t>900</a:t>
            </a:r>
            <a:endParaRPr sz="4200"/>
          </a:p>
          <a:p>
            <a:pPr marL="12700" marR="5080">
              <a:lnSpc>
                <a:spcPts val="4540"/>
              </a:lnSpc>
              <a:spcBef>
                <a:spcPts val="315"/>
              </a:spcBef>
            </a:pPr>
            <a:r>
              <a:rPr sz="4200" spc="285" dirty="0">
                <a:solidFill>
                  <a:srgbClr val="FFFFFF"/>
                </a:solidFill>
              </a:rPr>
              <a:t>Microsoft </a:t>
            </a:r>
            <a:r>
              <a:rPr sz="4200" spc="370" dirty="0">
                <a:solidFill>
                  <a:srgbClr val="FFFFFF"/>
                </a:solidFill>
              </a:rPr>
              <a:t>Azure </a:t>
            </a:r>
            <a:r>
              <a:rPr sz="4200" spc="340" dirty="0">
                <a:solidFill>
                  <a:srgbClr val="FFFFFF"/>
                </a:solidFill>
              </a:rPr>
              <a:t>Fundamentals</a:t>
            </a:r>
            <a:endParaRPr sz="4200"/>
          </a:p>
        </p:txBody>
      </p:sp>
      <p:sp>
        <p:nvSpPr>
          <p:cNvPr id="6" name="object 6"/>
          <p:cNvSpPr txBox="1"/>
          <p:nvPr/>
        </p:nvSpPr>
        <p:spPr>
          <a:xfrm>
            <a:off x="643891" y="5386052"/>
            <a:ext cx="26390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2000" spc="160" dirty="0" smtClean="0">
                <a:solidFill>
                  <a:srgbClr val="FFFFFF"/>
                </a:solidFill>
                <a:latin typeface="Calibri"/>
                <a:cs typeface="Calibri"/>
              </a:rPr>
              <a:t>Gopal Das, Instructor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8" name="object 8"/>
            <p:cNvSpPr/>
            <p:nvPr/>
          </p:nvSpPr>
          <p:spPr>
            <a:xfrm>
              <a:off x="563880" y="6086855"/>
              <a:ext cx="4135120" cy="0"/>
            </a:xfrm>
            <a:custGeom>
              <a:avLst/>
              <a:gdLst/>
              <a:ahLst/>
              <a:cxnLst/>
              <a:rect l="l" t="t" r="r" b="b"/>
              <a:pathLst>
                <a:path w="4135120">
                  <a:moveTo>
                    <a:pt x="0" y="0"/>
                  </a:moveTo>
                  <a:lnTo>
                    <a:pt x="4134535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65832" y="6245352"/>
            <a:ext cx="7260590" cy="514243"/>
          </a:xfrm>
          <a:prstGeom prst="rect">
            <a:avLst/>
          </a:prstGeom>
          <a:solidFill>
            <a:srgbClr val="312A1C"/>
          </a:solidFill>
        </p:spPr>
        <p:txBody>
          <a:bodyPr vert="horz" wrap="square" lIns="0" tIns="82550" rIns="0" bIns="0" rtlCol="0">
            <a:spAutoFit/>
          </a:bodyPr>
          <a:lstStyle/>
          <a:p>
            <a:pPr marL="2883535" marR="680085" indent="-2197735">
              <a:lnSpc>
                <a:spcPct val="100000"/>
              </a:lnSpc>
              <a:spcBef>
                <a:spcPts val="650"/>
              </a:spcBef>
            </a:pPr>
            <a:r>
              <a:rPr sz="1400" i="1" spc="-85" dirty="0" smtClean="0">
                <a:solidFill>
                  <a:srgbClr val="CCCCCC"/>
                </a:solidFill>
                <a:latin typeface="Trebuchet MS"/>
                <a:cs typeface="Trebuchet MS"/>
              </a:rPr>
              <a:t>,</a:t>
            </a:r>
            <a:r>
              <a:rPr sz="1400" i="1" spc="-40" dirty="0" smtClean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50" dirty="0">
                <a:solidFill>
                  <a:srgbClr val="CCCCCC"/>
                </a:solidFill>
                <a:latin typeface="Trebuchet MS"/>
                <a:cs typeface="Trebuchet MS"/>
              </a:rPr>
              <a:t>softwarearchitect.ca…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40" dirty="0">
                <a:solidFill>
                  <a:srgbClr val="CCCCCC"/>
                </a:solidFill>
                <a:latin typeface="Trebuchet MS"/>
                <a:cs typeface="Trebuchet MS"/>
              </a:rPr>
              <a:t>get</a:t>
            </a:r>
            <a:r>
              <a:rPr sz="1400" i="1" spc="-3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0" dirty="0">
                <a:solidFill>
                  <a:srgbClr val="CCCCCC"/>
                </a:solidFill>
                <a:latin typeface="Trebuchet MS"/>
                <a:cs typeface="Trebuchet MS"/>
              </a:rPr>
              <a:t>the</a:t>
            </a:r>
            <a:r>
              <a:rPr sz="1400" i="1" spc="-6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course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CCCCCC"/>
                </a:solidFill>
                <a:latin typeface="Trebuchet MS"/>
                <a:cs typeface="Trebuchet MS"/>
              </a:rPr>
              <a:t>for</a:t>
            </a:r>
            <a:r>
              <a:rPr sz="1400" i="1" spc="-4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these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slides</a:t>
            </a:r>
            <a:r>
              <a:rPr sz="1400" i="1" spc="-2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at: 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  <a:hlinkClick r:id="rId4"/>
              </a:rPr>
              <a:t>http://sjd.ca/az900</a:t>
            </a: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470392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890" y="758681"/>
            <a:ext cx="5701665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600" spc="590" dirty="0">
                <a:solidFill>
                  <a:srgbClr val="FFFFFF"/>
                </a:solidFill>
              </a:rPr>
              <a:t>Cloud</a:t>
            </a:r>
            <a:r>
              <a:rPr sz="6600" spc="65" dirty="0">
                <a:solidFill>
                  <a:srgbClr val="FFFFFF"/>
                </a:solidFill>
              </a:rPr>
              <a:t> </a:t>
            </a:r>
            <a:r>
              <a:rPr sz="6600" spc="635" dirty="0">
                <a:solidFill>
                  <a:srgbClr val="FFFFFF"/>
                </a:solidFill>
              </a:rPr>
              <a:t>Service </a:t>
            </a:r>
            <a:r>
              <a:rPr sz="6600" spc="730" dirty="0">
                <a:solidFill>
                  <a:srgbClr val="FFFFFF"/>
                </a:solidFill>
              </a:rPr>
              <a:t>Types</a:t>
            </a:r>
            <a:endParaRPr sz="6600"/>
          </a:p>
        </p:txBody>
      </p:sp>
      <p:grpSp>
        <p:nvGrpSpPr>
          <p:cNvPr id="6" name="object 6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7" name="object 7"/>
            <p:cNvSpPr/>
            <p:nvPr/>
          </p:nvSpPr>
          <p:spPr>
            <a:xfrm>
              <a:off x="563880" y="6086855"/>
              <a:ext cx="7336155" cy="0"/>
            </a:xfrm>
            <a:custGeom>
              <a:avLst/>
              <a:gdLst/>
              <a:ahLst/>
              <a:cxnLst/>
              <a:rect l="l" t="t" r="r" b="b"/>
              <a:pathLst>
                <a:path w="7336155">
                  <a:moveTo>
                    <a:pt x="0" y="0"/>
                  </a:moveTo>
                  <a:lnTo>
                    <a:pt x="7335837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5" dirty="0"/>
              <a:t>Cloud</a:t>
            </a:r>
            <a:r>
              <a:rPr spc="75" dirty="0"/>
              <a:t> </a:t>
            </a:r>
            <a:r>
              <a:rPr spc="395" dirty="0"/>
              <a:t>Service</a:t>
            </a:r>
            <a:r>
              <a:rPr spc="60" dirty="0"/>
              <a:t> </a:t>
            </a:r>
            <a:r>
              <a:rPr spc="440" dirty="0"/>
              <a:t>Types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4913630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14" dirty="0">
                <a:latin typeface="Calibri"/>
                <a:cs typeface="Calibri"/>
              </a:rPr>
              <a:t>Infrastructure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spc="245" dirty="0">
                <a:latin typeface="Calibri"/>
                <a:cs typeface="Calibri"/>
              </a:rPr>
              <a:t>as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Service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(IaaS)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sz="2400" spc="114" dirty="0">
                <a:latin typeface="Calibri"/>
                <a:cs typeface="Calibri"/>
              </a:rPr>
              <a:t>Platform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245" dirty="0">
                <a:latin typeface="Calibri"/>
                <a:cs typeface="Calibri"/>
              </a:rPr>
              <a:t>as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Service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215" dirty="0">
                <a:latin typeface="Calibri"/>
                <a:cs typeface="Calibri"/>
              </a:rPr>
              <a:t>(PaaS)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sz="2400" spc="170" dirty="0">
                <a:latin typeface="Calibri"/>
                <a:cs typeface="Calibri"/>
              </a:rPr>
              <a:t>Software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245" dirty="0">
                <a:latin typeface="Calibri"/>
                <a:cs typeface="Calibri"/>
              </a:rPr>
              <a:t>as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Service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240" dirty="0">
                <a:latin typeface="Calibri"/>
                <a:cs typeface="Calibri"/>
              </a:rPr>
              <a:t>(SaaS)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5" dirty="0"/>
              <a:t>“As</a:t>
            </a:r>
            <a:r>
              <a:rPr spc="60" dirty="0"/>
              <a:t> </a:t>
            </a:r>
            <a:r>
              <a:rPr spc="335" dirty="0"/>
              <a:t>a</a:t>
            </a:r>
            <a:r>
              <a:rPr spc="60" dirty="0"/>
              <a:t> </a:t>
            </a:r>
            <a:r>
              <a:rPr spc="340" dirty="0"/>
              <a:t>Service”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44267"/>
            <a:ext cx="7050405" cy="3381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25" dirty="0">
                <a:latin typeface="Calibri"/>
                <a:cs typeface="Calibri"/>
              </a:rPr>
              <a:t>You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204" dirty="0">
                <a:latin typeface="Calibri"/>
                <a:cs typeface="Calibri"/>
              </a:rPr>
              <a:t>can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95" dirty="0">
                <a:latin typeface="Calibri"/>
                <a:cs typeface="Calibri"/>
              </a:rPr>
              <a:t>rent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for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short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time,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you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wish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7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80" dirty="0">
                <a:latin typeface="Calibri"/>
                <a:cs typeface="Calibri"/>
              </a:rPr>
              <a:t>No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commitment,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you </a:t>
            </a:r>
            <a:r>
              <a:rPr sz="2400" spc="110" dirty="0">
                <a:latin typeface="Calibri"/>
                <a:cs typeface="Calibri"/>
              </a:rPr>
              <a:t>wish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7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sz="2400" spc="215" dirty="0">
                <a:latin typeface="Calibri"/>
                <a:cs typeface="Calibri"/>
              </a:rPr>
              <a:t>Pay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for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what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you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use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(time,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GB,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or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other)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05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marR="5080" indent="-227329">
              <a:lnSpc>
                <a:spcPts val="259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180" dirty="0">
                <a:latin typeface="Calibri"/>
                <a:cs typeface="Calibri"/>
              </a:rPr>
              <a:t>Cloud</a:t>
            </a:r>
            <a:r>
              <a:rPr sz="2400" spc="105" dirty="0">
                <a:latin typeface="Calibri"/>
                <a:cs typeface="Calibri"/>
              </a:rPr>
              <a:t> provider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takes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care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of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buying,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developing, 	</a:t>
            </a:r>
            <a:r>
              <a:rPr sz="2400" spc="145" dirty="0">
                <a:latin typeface="Calibri"/>
                <a:cs typeface="Calibri"/>
              </a:rPr>
              <a:t>and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maintaining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890" y="779526"/>
            <a:ext cx="592201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254" dirty="0"/>
              <a:t>Infrastructure</a:t>
            </a:r>
            <a:r>
              <a:rPr sz="3600" spc="20" dirty="0"/>
              <a:t> </a:t>
            </a:r>
            <a:r>
              <a:rPr sz="3600" spc="395" dirty="0"/>
              <a:t>as</a:t>
            </a:r>
            <a:r>
              <a:rPr sz="3600" spc="35" dirty="0"/>
              <a:t> </a:t>
            </a:r>
            <a:r>
              <a:rPr sz="3600" spc="300" dirty="0"/>
              <a:t>a</a:t>
            </a:r>
            <a:r>
              <a:rPr sz="3600" spc="60" dirty="0"/>
              <a:t> </a:t>
            </a:r>
            <a:r>
              <a:rPr sz="3600" spc="350" dirty="0"/>
              <a:t>Service </a:t>
            </a:r>
            <a:r>
              <a:rPr sz="3600" spc="300" dirty="0"/>
              <a:t>(IaaS)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43890" y="2045798"/>
            <a:ext cx="6859905" cy="351155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215" dirty="0">
                <a:latin typeface="Calibri"/>
                <a:cs typeface="Calibri"/>
              </a:rPr>
              <a:t>These</a:t>
            </a:r>
            <a:r>
              <a:rPr sz="2200" spc="85" dirty="0">
                <a:latin typeface="Calibri"/>
                <a:cs typeface="Calibri"/>
              </a:rPr>
              <a:t> </a:t>
            </a:r>
            <a:r>
              <a:rPr sz="2200" spc="140" dirty="0">
                <a:latin typeface="Calibri"/>
                <a:cs typeface="Calibri"/>
              </a:rPr>
              <a:t>are</a:t>
            </a:r>
            <a:r>
              <a:rPr sz="2200" spc="85" dirty="0">
                <a:latin typeface="Calibri"/>
                <a:cs typeface="Calibri"/>
              </a:rPr>
              <a:t> </a:t>
            </a:r>
            <a:r>
              <a:rPr sz="2200" spc="100" dirty="0">
                <a:latin typeface="Calibri"/>
                <a:cs typeface="Calibri"/>
              </a:rPr>
              <a:t>the</a:t>
            </a:r>
            <a:r>
              <a:rPr sz="2200" spc="90" dirty="0">
                <a:latin typeface="Calibri"/>
                <a:cs typeface="Calibri"/>
              </a:rPr>
              <a:t> </a:t>
            </a:r>
            <a:r>
              <a:rPr sz="2200" spc="130" dirty="0">
                <a:latin typeface="Calibri"/>
                <a:cs typeface="Calibri"/>
              </a:rPr>
              <a:t>essential</a:t>
            </a:r>
            <a:r>
              <a:rPr sz="2200" spc="65" dirty="0">
                <a:latin typeface="Calibri"/>
                <a:cs typeface="Calibri"/>
              </a:rPr>
              <a:t> </a:t>
            </a:r>
            <a:r>
              <a:rPr sz="2200" spc="165" dirty="0">
                <a:latin typeface="Calibri"/>
                <a:cs typeface="Calibri"/>
              </a:rPr>
              <a:t>services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114" dirty="0">
                <a:latin typeface="Calibri"/>
                <a:cs typeface="Calibri"/>
              </a:rPr>
              <a:t>of</a:t>
            </a:r>
            <a:r>
              <a:rPr sz="2200" spc="85" dirty="0">
                <a:latin typeface="Calibri"/>
                <a:cs typeface="Calibri"/>
              </a:rPr>
              <a:t> </a:t>
            </a:r>
            <a:r>
              <a:rPr sz="2200" spc="130" dirty="0">
                <a:latin typeface="Calibri"/>
                <a:cs typeface="Calibri"/>
              </a:rPr>
              <a:t>technology</a:t>
            </a:r>
            <a:endParaRPr sz="22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685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110" dirty="0">
                <a:latin typeface="Calibri"/>
                <a:cs typeface="Calibri"/>
              </a:rPr>
              <a:t>Computing</a:t>
            </a:r>
            <a:endParaRPr sz="19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145" dirty="0">
                <a:latin typeface="Calibri"/>
                <a:cs typeface="Calibri"/>
              </a:rPr>
              <a:t>Storage</a:t>
            </a:r>
            <a:endParaRPr sz="19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95" dirty="0">
                <a:latin typeface="Calibri"/>
                <a:cs typeface="Calibri"/>
              </a:rPr>
              <a:t>Networking</a:t>
            </a:r>
            <a:endParaRPr sz="19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540"/>
              </a:spcBef>
              <a:buFont typeface="Arial"/>
              <a:buChar char="•"/>
            </a:pPr>
            <a:endParaRPr sz="1900">
              <a:latin typeface="Calibri"/>
              <a:cs typeface="Calibri"/>
            </a:endParaRPr>
          </a:p>
          <a:p>
            <a:pPr marL="240665" marR="5080" indent="-228600">
              <a:lnSpc>
                <a:spcPts val="2380"/>
              </a:lnSpc>
              <a:buFont typeface="Arial"/>
              <a:buChar char="•"/>
              <a:tabLst>
                <a:tab pos="240665" algn="l"/>
              </a:tabLst>
            </a:pPr>
            <a:r>
              <a:rPr sz="2200" spc="125" dirty="0">
                <a:latin typeface="Calibri"/>
                <a:cs typeface="Calibri"/>
              </a:rPr>
              <a:t>Generally</a:t>
            </a:r>
            <a:r>
              <a:rPr sz="2200" spc="60" dirty="0">
                <a:latin typeface="Calibri"/>
                <a:cs typeface="Calibri"/>
              </a:rPr>
              <a:t> </a:t>
            </a:r>
            <a:r>
              <a:rPr sz="2200" spc="140" dirty="0">
                <a:latin typeface="Calibri"/>
                <a:cs typeface="Calibri"/>
              </a:rPr>
              <a:t>have</a:t>
            </a:r>
            <a:r>
              <a:rPr sz="2200" spc="75" dirty="0">
                <a:latin typeface="Calibri"/>
                <a:cs typeface="Calibri"/>
              </a:rPr>
              <a:t> </a:t>
            </a:r>
            <a:r>
              <a:rPr sz="2200" spc="60" dirty="0">
                <a:latin typeface="Calibri"/>
                <a:cs typeface="Calibri"/>
              </a:rPr>
              <a:t>“real</a:t>
            </a:r>
            <a:r>
              <a:rPr sz="2200" spc="135" dirty="0">
                <a:latin typeface="Calibri"/>
                <a:cs typeface="Calibri"/>
              </a:rPr>
              <a:t> </a:t>
            </a:r>
            <a:r>
              <a:rPr sz="2200" spc="70" dirty="0">
                <a:latin typeface="Calibri"/>
                <a:cs typeface="Calibri"/>
              </a:rPr>
              <a:t>world”</a:t>
            </a:r>
            <a:r>
              <a:rPr sz="2200" spc="75" dirty="0">
                <a:latin typeface="Calibri"/>
                <a:cs typeface="Calibri"/>
              </a:rPr>
              <a:t> </a:t>
            </a:r>
            <a:r>
              <a:rPr sz="2200" spc="110" dirty="0">
                <a:latin typeface="Calibri"/>
                <a:cs typeface="Calibri"/>
              </a:rPr>
              <a:t>equivalents</a:t>
            </a:r>
            <a:r>
              <a:rPr sz="2200" spc="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120" dirty="0">
                <a:latin typeface="Calibri"/>
                <a:cs typeface="Calibri"/>
              </a:rPr>
              <a:t> </a:t>
            </a:r>
            <a:r>
              <a:rPr sz="2200" spc="110" dirty="0">
                <a:latin typeface="Calibri"/>
                <a:cs typeface="Calibri"/>
              </a:rPr>
              <a:t>your</a:t>
            </a:r>
            <a:r>
              <a:rPr sz="2200" spc="80" dirty="0">
                <a:latin typeface="Calibri"/>
                <a:cs typeface="Calibri"/>
              </a:rPr>
              <a:t> </a:t>
            </a:r>
            <a:r>
              <a:rPr sz="2200" spc="100" dirty="0">
                <a:latin typeface="Calibri"/>
                <a:cs typeface="Calibri"/>
              </a:rPr>
              <a:t>own </a:t>
            </a:r>
            <a:r>
              <a:rPr sz="2200" spc="135" dirty="0">
                <a:latin typeface="Calibri"/>
                <a:cs typeface="Calibri"/>
              </a:rPr>
              <a:t>data</a:t>
            </a:r>
            <a:r>
              <a:rPr sz="2200" spc="100" dirty="0">
                <a:latin typeface="Calibri"/>
                <a:cs typeface="Calibri"/>
              </a:rPr>
              <a:t> </a:t>
            </a:r>
            <a:r>
              <a:rPr sz="2200" spc="130" dirty="0">
                <a:latin typeface="Calibri"/>
                <a:cs typeface="Calibri"/>
              </a:rPr>
              <a:t>center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85"/>
              </a:spcBef>
              <a:buFont typeface="Arial"/>
              <a:buChar char="•"/>
            </a:pP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200" spc="180" dirty="0">
                <a:latin typeface="Calibri"/>
                <a:cs typeface="Calibri"/>
              </a:rPr>
              <a:t>Cloud</a:t>
            </a:r>
            <a:r>
              <a:rPr sz="2200" spc="60" dirty="0">
                <a:latin typeface="Calibri"/>
                <a:cs typeface="Calibri"/>
              </a:rPr>
              <a:t> </a:t>
            </a:r>
            <a:r>
              <a:rPr sz="2200" spc="145" dirty="0">
                <a:latin typeface="Calibri"/>
                <a:cs typeface="Calibri"/>
              </a:rPr>
              <a:t>replacements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114" dirty="0">
                <a:latin typeface="Calibri"/>
                <a:cs typeface="Calibri"/>
              </a:rPr>
              <a:t>of</a:t>
            </a:r>
            <a:r>
              <a:rPr sz="2200" spc="100" dirty="0">
                <a:latin typeface="Calibri"/>
                <a:cs typeface="Calibri"/>
              </a:rPr>
              <a:t> </a:t>
            </a:r>
            <a:r>
              <a:rPr sz="2200" spc="105" dirty="0">
                <a:latin typeface="Calibri"/>
                <a:cs typeface="Calibri"/>
              </a:rPr>
              <a:t>real</a:t>
            </a:r>
            <a:r>
              <a:rPr sz="2200" spc="90" dirty="0">
                <a:latin typeface="Calibri"/>
                <a:cs typeface="Calibri"/>
              </a:rPr>
              <a:t> </a:t>
            </a:r>
            <a:r>
              <a:rPr sz="2200" spc="105" dirty="0">
                <a:latin typeface="Calibri"/>
                <a:cs typeface="Calibri"/>
              </a:rPr>
              <a:t>world</a:t>
            </a:r>
            <a:r>
              <a:rPr sz="2200" spc="60" dirty="0">
                <a:latin typeface="Calibri"/>
                <a:cs typeface="Calibri"/>
              </a:rPr>
              <a:t> </a:t>
            </a:r>
            <a:r>
              <a:rPr sz="2200" spc="120" dirty="0">
                <a:latin typeface="Calibri"/>
                <a:cs typeface="Calibri"/>
              </a:rPr>
              <a:t>things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3890" y="2180844"/>
            <a:ext cx="3362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15" dirty="0">
                <a:latin typeface="Calibri"/>
                <a:cs typeface="Calibri"/>
              </a:rPr>
              <a:t>One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example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is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Azure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2984" y="2209800"/>
            <a:ext cx="2380615" cy="390525"/>
          </a:xfrm>
          <a:prstGeom prst="rect">
            <a:avLst/>
          </a:prstGeom>
          <a:solidFill>
            <a:srgbClr val="FFFF00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ts val="2750"/>
              </a:lnSpc>
            </a:pPr>
            <a:r>
              <a:rPr sz="2400" spc="75" dirty="0">
                <a:latin typeface="Calibri"/>
                <a:cs typeface="Calibri"/>
              </a:rPr>
              <a:t>Virtual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Machines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3890" y="3140964"/>
            <a:ext cx="5273040" cy="1717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15" dirty="0">
                <a:latin typeface="Calibri"/>
                <a:cs typeface="Calibri"/>
              </a:rPr>
              <a:t>Pay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by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the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second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marR="5080" indent="-227329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120" dirty="0">
                <a:latin typeface="Calibri"/>
                <a:cs typeface="Calibri"/>
              </a:rPr>
              <a:t>Many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choices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330" dirty="0">
                <a:latin typeface="Calibri"/>
                <a:cs typeface="Calibri"/>
              </a:rPr>
              <a:t>CPU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speeds,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RAM, 	</a:t>
            </a:r>
            <a:r>
              <a:rPr sz="2400" spc="100" dirty="0">
                <a:latin typeface="Calibri"/>
                <a:cs typeface="Calibri"/>
              </a:rPr>
              <a:t>optimizations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409" dirty="0"/>
              <a:t>IaaS</a:t>
            </a:r>
            <a:r>
              <a:rPr spc="40" dirty="0"/>
              <a:t> </a:t>
            </a:r>
            <a:r>
              <a:rPr spc="340" dirty="0"/>
              <a:t>Computing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409" dirty="0"/>
              <a:t>IaaS</a:t>
            </a:r>
            <a:r>
              <a:rPr spc="40" dirty="0"/>
              <a:t> </a:t>
            </a:r>
            <a:r>
              <a:rPr spc="385" dirty="0"/>
              <a:t>Storage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132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3439" y="2218944"/>
            <a:ext cx="2121535" cy="390525"/>
          </a:xfrm>
          <a:prstGeom prst="rect">
            <a:avLst/>
          </a:prstGeom>
          <a:solidFill>
            <a:srgbClr val="FFFF00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750">
              <a:lnSpc>
                <a:spcPts val="2680"/>
              </a:lnSpc>
            </a:pPr>
            <a:r>
              <a:rPr sz="2400" spc="170" dirty="0">
                <a:latin typeface="Calibri"/>
                <a:cs typeface="Calibri"/>
              </a:rPr>
              <a:t>Azure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Storage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03042" y="2180844"/>
            <a:ext cx="3104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40" dirty="0">
                <a:latin typeface="Calibri"/>
                <a:cs typeface="Calibri"/>
              </a:rPr>
              <a:t>is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one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example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of </a:t>
            </a:r>
            <a:r>
              <a:rPr sz="2400" spc="80" dirty="0">
                <a:latin typeface="Calibri"/>
                <a:cs typeface="Calibri"/>
              </a:rPr>
              <a:t>this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3890" y="3140964"/>
            <a:ext cx="6235700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90" dirty="0">
                <a:latin typeface="Calibri"/>
                <a:cs typeface="Calibri"/>
              </a:rPr>
              <a:t>5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330" dirty="0">
                <a:latin typeface="Calibri"/>
                <a:cs typeface="Calibri"/>
              </a:rPr>
              <a:t>PB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of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storage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capacity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sz="2400" spc="275" dirty="0">
                <a:latin typeface="Calibri"/>
                <a:cs typeface="Calibri"/>
              </a:rPr>
              <a:t>Can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handle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blobs,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files,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queues,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and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tables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sz="2400" spc="275" dirty="0">
                <a:latin typeface="Calibri"/>
                <a:cs typeface="Calibri"/>
              </a:rPr>
              <a:t>Can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also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be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configured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245" dirty="0">
                <a:latin typeface="Calibri"/>
                <a:cs typeface="Calibri"/>
              </a:rPr>
              <a:t>as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data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lake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409" dirty="0"/>
              <a:t>IaaS</a:t>
            </a:r>
            <a:r>
              <a:rPr spc="40" dirty="0"/>
              <a:t> </a:t>
            </a:r>
            <a:r>
              <a:rPr spc="290" dirty="0"/>
              <a:t>Networking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132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8680" y="2209800"/>
            <a:ext cx="2673350" cy="390525"/>
          </a:xfrm>
          <a:prstGeom prst="rect">
            <a:avLst/>
          </a:prstGeom>
          <a:solidFill>
            <a:srgbClr val="FFFF00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ts val="2750"/>
              </a:lnSpc>
            </a:pPr>
            <a:r>
              <a:rPr sz="2400" spc="75" dirty="0">
                <a:latin typeface="Calibri"/>
                <a:cs typeface="Calibri"/>
              </a:rPr>
              <a:t>Virtual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Networking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66922" y="2180844"/>
            <a:ext cx="2921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35" dirty="0">
                <a:latin typeface="Calibri"/>
                <a:cs typeface="Calibri"/>
              </a:rPr>
              <a:t>is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an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example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of </a:t>
            </a:r>
            <a:r>
              <a:rPr sz="2400" spc="80" dirty="0">
                <a:latin typeface="Calibri"/>
                <a:cs typeface="Calibri"/>
              </a:rPr>
              <a:t>this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3890" y="3140964"/>
            <a:ext cx="6823075" cy="1351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75" dirty="0">
                <a:latin typeface="Calibri"/>
                <a:cs typeface="Calibri"/>
              </a:rPr>
              <a:t>Virtual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Networks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don’t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cost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anything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sz="2400" spc="175" dirty="0">
                <a:latin typeface="Calibri"/>
                <a:cs typeface="Calibri"/>
              </a:rPr>
              <a:t>There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are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ingress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and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225" dirty="0">
                <a:latin typeface="Calibri"/>
                <a:cs typeface="Calibri"/>
              </a:rPr>
              <a:t>egress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bandwidth </a:t>
            </a:r>
            <a:r>
              <a:rPr sz="2400" spc="200" dirty="0">
                <a:latin typeface="Calibri"/>
                <a:cs typeface="Calibri"/>
              </a:rPr>
              <a:t>costs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7" y="0"/>
            <a:ext cx="12189460" cy="6858000"/>
            <a:chOff x="3047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" y="0"/>
              <a:ext cx="12185649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90048" y="0"/>
              <a:ext cx="1902460" cy="6858000"/>
            </a:xfrm>
            <a:custGeom>
              <a:avLst/>
              <a:gdLst/>
              <a:ahLst/>
              <a:cxnLst/>
              <a:rect l="l" t="t" r="r" b="b"/>
              <a:pathLst>
                <a:path w="1902459" h="6858000">
                  <a:moveTo>
                    <a:pt x="1130808" y="1373124"/>
                  </a:moveTo>
                  <a:lnTo>
                    <a:pt x="1128725" y="1324343"/>
                  </a:lnTo>
                  <a:lnTo>
                    <a:pt x="1122616" y="1276705"/>
                  </a:lnTo>
                  <a:lnTo>
                    <a:pt x="1112634" y="1230401"/>
                  </a:lnTo>
                  <a:lnTo>
                    <a:pt x="1098956" y="1185583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799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41"/>
                  </a:lnTo>
                  <a:lnTo>
                    <a:pt x="796099" y="856780"/>
                  </a:lnTo>
                  <a:lnTo>
                    <a:pt x="752944" y="839571"/>
                  </a:lnTo>
                  <a:lnTo>
                    <a:pt x="708126" y="825893"/>
                  </a:lnTo>
                  <a:lnTo>
                    <a:pt x="661822" y="815911"/>
                  </a:lnTo>
                  <a:lnTo>
                    <a:pt x="614184" y="809802"/>
                  </a:lnTo>
                  <a:lnTo>
                    <a:pt x="565404" y="807720"/>
                  </a:lnTo>
                  <a:lnTo>
                    <a:pt x="516610" y="809802"/>
                  </a:lnTo>
                  <a:lnTo>
                    <a:pt x="468972" y="815911"/>
                  </a:lnTo>
                  <a:lnTo>
                    <a:pt x="422668" y="825893"/>
                  </a:lnTo>
                  <a:lnTo>
                    <a:pt x="377850" y="839571"/>
                  </a:lnTo>
                  <a:lnTo>
                    <a:pt x="334695" y="856780"/>
                  </a:lnTo>
                  <a:lnTo>
                    <a:pt x="293370" y="877341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799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05"/>
                  </a:lnTo>
                  <a:lnTo>
                    <a:pt x="2070" y="1324343"/>
                  </a:lnTo>
                  <a:lnTo>
                    <a:pt x="0" y="1373124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28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24"/>
                  </a:lnTo>
                  <a:close/>
                </a:path>
                <a:path w="1902459" h="6858000">
                  <a:moveTo>
                    <a:pt x="1901939" y="6294120"/>
                  </a:moveTo>
                  <a:lnTo>
                    <a:pt x="1814220" y="6302972"/>
                  </a:lnTo>
                  <a:lnTo>
                    <a:pt x="1766658" y="6314910"/>
                  </a:lnTo>
                  <a:lnTo>
                    <a:pt x="1720786" y="6330759"/>
                  </a:lnTo>
                  <a:lnTo>
                    <a:pt x="1676793" y="6350330"/>
                  </a:lnTo>
                  <a:lnTo>
                    <a:pt x="1634858" y="6373457"/>
                  </a:lnTo>
                  <a:lnTo>
                    <a:pt x="1595196" y="6399936"/>
                  </a:lnTo>
                  <a:lnTo>
                    <a:pt x="1557972" y="6429565"/>
                  </a:lnTo>
                  <a:lnTo>
                    <a:pt x="1523390" y="6462179"/>
                  </a:lnTo>
                  <a:lnTo>
                    <a:pt x="1491653" y="6497561"/>
                  </a:lnTo>
                  <a:lnTo>
                    <a:pt x="1462925" y="6535534"/>
                  </a:lnTo>
                  <a:lnTo>
                    <a:pt x="1437411" y="6575907"/>
                  </a:lnTo>
                  <a:lnTo>
                    <a:pt x="1415300" y="6618478"/>
                  </a:lnTo>
                  <a:lnTo>
                    <a:pt x="1396784" y="6663068"/>
                  </a:lnTo>
                  <a:lnTo>
                    <a:pt x="1382052" y="6709486"/>
                  </a:lnTo>
                  <a:lnTo>
                    <a:pt x="1371282" y="6757543"/>
                  </a:lnTo>
                  <a:lnTo>
                    <a:pt x="1364691" y="6807035"/>
                  </a:lnTo>
                  <a:lnTo>
                    <a:pt x="1362468" y="6858000"/>
                  </a:lnTo>
                  <a:lnTo>
                    <a:pt x="1901939" y="6858000"/>
                  </a:lnTo>
                  <a:lnTo>
                    <a:pt x="1901939" y="6294120"/>
                  </a:lnTo>
                  <a:close/>
                </a:path>
                <a:path w="1902459" h="6858000">
                  <a:moveTo>
                    <a:pt x="1901939" y="3550932"/>
                  </a:moveTo>
                  <a:lnTo>
                    <a:pt x="1814220" y="3559784"/>
                  </a:lnTo>
                  <a:lnTo>
                    <a:pt x="1766658" y="3571710"/>
                  </a:lnTo>
                  <a:lnTo>
                    <a:pt x="1720786" y="3587572"/>
                  </a:lnTo>
                  <a:lnTo>
                    <a:pt x="1676793" y="3607155"/>
                  </a:lnTo>
                  <a:lnTo>
                    <a:pt x="1634858" y="3630295"/>
                  </a:lnTo>
                  <a:lnTo>
                    <a:pt x="1595196" y="3656774"/>
                  </a:lnTo>
                  <a:lnTo>
                    <a:pt x="1557972" y="3686429"/>
                  </a:lnTo>
                  <a:lnTo>
                    <a:pt x="1523390" y="3719042"/>
                  </a:lnTo>
                  <a:lnTo>
                    <a:pt x="1491653" y="3754437"/>
                  </a:lnTo>
                  <a:lnTo>
                    <a:pt x="1462925" y="3792423"/>
                  </a:lnTo>
                  <a:lnTo>
                    <a:pt x="1437411" y="3832809"/>
                  </a:lnTo>
                  <a:lnTo>
                    <a:pt x="1415300" y="3875405"/>
                  </a:lnTo>
                  <a:lnTo>
                    <a:pt x="1396784" y="3920020"/>
                  </a:lnTo>
                  <a:lnTo>
                    <a:pt x="1382052" y="3966451"/>
                  </a:lnTo>
                  <a:lnTo>
                    <a:pt x="1371282" y="4014520"/>
                  </a:lnTo>
                  <a:lnTo>
                    <a:pt x="1364691" y="4064038"/>
                  </a:lnTo>
                  <a:lnTo>
                    <a:pt x="1362443" y="4114812"/>
                  </a:lnTo>
                  <a:lnTo>
                    <a:pt x="1364691" y="4165574"/>
                  </a:lnTo>
                  <a:lnTo>
                    <a:pt x="1371282" y="4215092"/>
                  </a:lnTo>
                  <a:lnTo>
                    <a:pt x="1382052" y="4263161"/>
                  </a:lnTo>
                  <a:lnTo>
                    <a:pt x="1396784" y="4309592"/>
                  </a:lnTo>
                  <a:lnTo>
                    <a:pt x="1415300" y="4354207"/>
                  </a:lnTo>
                  <a:lnTo>
                    <a:pt x="1437411" y="4396803"/>
                  </a:lnTo>
                  <a:lnTo>
                    <a:pt x="1462925" y="4437189"/>
                  </a:lnTo>
                  <a:lnTo>
                    <a:pt x="1491653" y="4475175"/>
                  </a:lnTo>
                  <a:lnTo>
                    <a:pt x="1523390" y="4510570"/>
                  </a:lnTo>
                  <a:lnTo>
                    <a:pt x="1557972" y="4543183"/>
                  </a:lnTo>
                  <a:lnTo>
                    <a:pt x="1595196" y="4572838"/>
                  </a:lnTo>
                  <a:lnTo>
                    <a:pt x="1634858" y="4599317"/>
                  </a:lnTo>
                  <a:lnTo>
                    <a:pt x="1676793" y="4622457"/>
                  </a:lnTo>
                  <a:lnTo>
                    <a:pt x="1720786" y="4642040"/>
                  </a:lnTo>
                  <a:lnTo>
                    <a:pt x="1766658" y="4657903"/>
                  </a:lnTo>
                  <a:lnTo>
                    <a:pt x="1814220" y="4669841"/>
                  </a:lnTo>
                  <a:lnTo>
                    <a:pt x="1901939" y="4678692"/>
                  </a:lnTo>
                  <a:lnTo>
                    <a:pt x="1901939" y="3550932"/>
                  </a:lnTo>
                  <a:close/>
                </a:path>
                <a:path w="1902459" h="6858000">
                  <a:moveTo>
                    <a:pt x="1901939" y="2179320"/>
                  </a:moveTo>
                  <a:lnTo>
                    <a:pt x="1814220" y="2188172"/>
                  </a:lnTo>
                  <a:lnTo>
                    <a:pt x="1766658" y="2200110"/>
                  </a:lnTo>
                  <a:lnTo>
                    <a:pt x="1720786" y="2215972"/>
                  </a:lnTo>
                  <a:lnTo>
                    <a:pt x="1676793" y="2235555"/>
                  </a:lnTo>
                  <a:lnTo>
                    <a:pt x="1634858" y="2258695"/>
                  </a:lnTo>
                  <a:lnTo>
                    <a:pt x="1595196" y="2285174"/>
                  </a:lnTo>
                  <a:lnTo>
                    <a:pt x="1557972" y="2314829"/>
                  </a:lnTo>
                  <a:lnTo>
                    <a:pt x="1523390" y="2347442"/>
                  </a:lnTo>
                  <a:lnTo>
                    <a:pt x="1491653" y="2382837"/>
                  </a:lnTo>
                  <a:lnTo>
                    <a:pt x="1462925" y="2420823"/>
                  </a:lnTo>
                  <a:lnTo>
                    <a:pt x="1437411" y="2461209"/>
                  </a:lnTo>
                  <a:lnTo>
                    <a:pt x="1415300" y="2503805"/>
                  </a:lnTo>
                  <a:lnTo>
                    <a:pt x="1396784" y="2548420"/>
                  </a:lnTo>
                  <a:lnTo>
                    <a:pt x="1382052" y="2594851"/>
                  </a:lnTo>
                  <a:lnTo>
                    <a:pt x="1371282" y="2642920"/>
                  </a:lnTo>
                  <a:lnTo>
                    <a:pt x="1364691" y="2692438"/>
                  </a:lnTo>
                  <a:lnTo>
                    <a:pt x="1362443" y="2743200"/>
                  </a:lnTo>
                  <a:lnTo>
                    <a:pt x="1364691" y="2793974"/>
                  </a:lnTo>
                  <a:lnTo>
                    <a:pt x="1371282" y="2843492"/>
                  </a:lnTo>
                  <a:lnTo>
                    <a:pt x="1382052" y="2891561"/>
                  </a:lnTo>
                  <a:lnTo>
                    <a:pt x="1396784" y="2937992"/>
                  </a:lnTo>
                  <a:lnTo>
                    <a:pt x="1415300" y="2982607"/>
                  </a:lnTo>
                  <a:lnTo>
                    <a:pt x="1437411" y="3025203"/>
                  </a:lnTo>
                  <a:lnTo>
                    <a:pt x="1462925" y="3065589"/>
                  </a:lnTo>
                  <a:lnTo>
                    <a:pt x="1491653" y="3103575"/>
                  </a:lnTo>
                  <a:lnTo>
                    <a:pt x="1523390" y="3138970"/>
                  </a:lnTo>
                  <a:lnTo>
                    <a:pt x="1557972" y="3171583"/>
                  </a:lnTo>
                  <a:lnTo>
                    <a:pt x="1595196" y="3201238"/>
                  </a:lnTo>
                  <a:lnTo>
                    <a:pt x="1634858" y="3227717"/>
                  </a:lnTo>
                  <a:lnTo>
                    <a:pt x="1676793" y="3250857"/>
                  </a:lnTo>
                  <a:lnTo>
                    <a:pt x="1720786" y="3270440"/>
                  </a:lnTo>
                  <a:lnTo>
                    <a:pt x="1766658" y="3286302"/>
                  </a:lnTo>
                  <a:lnTo>
                    <a:pt x="1814220" y="3298228"/>
                  </a:lnTo>
                  <a:lnTo>
                    <a:pt x="1901939" y="3307080"/>
                  </a:lnTo>
                  <a:lnTo>
                    <a:pt x="1901939" y="2179320"/>
                  </a:lnTo>
                  <a:close/>
                </a:path>
                <a:path w="1902459" h="6858000">
                  <a:moveTo>
                    <a:pt x="1901939" y="0"/>
                  </a:moveTo>
                  <a:lnTo>
                    <a:pt x="1362468" y="0"/>
                  </a:lnTo>
                  <a:lnTo>
                    <a:pt x="1364691" y="50977"/>
                  </a:lnTo>
                  <a:lnTo>
                    <a:pt x="1371282" y="100469"/>
                  </a:lnTo>
                  <a:lnTo>
                    <a:pt x="1382039" y="148526"/>
                  </a:lnTo>
                  <a:lnTo>
                    <a:pt x="1396784" y="194945"/>
                  </a:lnTo>
                  <a:lnTo>
                    <a:pt x="1415300" y="239534"/>
                  </a:lnTo>
                  <a:lnTo>
                    <a:pt x="1437411" y="282105"/>
                  </a:lnTo>
                  <a:lnTo>
                    <a:pt x="1462925" y="322478"/>
                  </a:lnTo>
                  <a:lnTo>
                    <a:pt x="1491653" y="360451"/>
                  </a:lnTo>
                  <a:lnTo>
                    <a:pt x="1523403" y="395833"/>
                  </a:lnTo>
                  <a:lnTo>
                    <a:pt x="1557972" y="428447"/>
                  </a:lnTo>
                  <a:lnTo>
                    <a:pt x="1595196" y="458076"/>
                  </a:lnTo>
                  <a:lnTo>
                    <a:pt x="1634858" y="484555"/>
                  </a:lnTo>
                  <a:lnTo>
                    <a:pt x="1676793" y="507682"/>
                  </a:lnTo>
                  <a:lnTo>
                    <a:pt x="1720786" y="527253"/>
                  </a:lnTo>
                  <a:lnTo>
                    <a:pt x="1766658" y="543102"/>
                  </a:lnTo>
                  <a:lnTo>
                    <a:pt x="1814220" y="555028"/>
                  </a:lnTo>
                  <a:lnTo>
                    <a:pt x="1901939" y="563880"/>
                  </a:lnTo>
                  <a:lnTo>
                    <a:pt x="1901939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924544" y="0"/>
              <a:ext cx="3267710" cy="6858000"/>
            </a:xfrm>
            <a:custGeom>
              <a:avLst/>
              <a:gdLst/>
              <a:ahLst/>
              <a:cxnLst/>
              <a:rect l="l" t="t" r="r" b="b"/>
              <a:pathLst>
                <a:path w="3267709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3267709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3267709" h="6858000">
                  <a:moveTo>
                    <a:pt x="2496312" y="6858000"/>
                  </a:moveTo>
                  <a:lnTo>
                    <a:pt x="2484882" y="6744868"/>
                  </a:lnTo>
                  <a:lnTo>
                    <a:pt x="2472969" y="6697421"/>
                  </a:lnTo>
                  <a:lnTo>
                    <a:pt x="2457145" y="6651650"/>
                  </a:lnTo>
                  <a:lnTo>
                    <a:pt x="2437600" y="6607759"/>
                  </a:lnTo>
                  <a:lnTo>
                    <a:pt x="2414511" y="6565925"/>
                  </a:lnTo>
                  <a:lnTo>
                    <a:pt x="2388070" y="6526339"/>
                  </a:lnTo>
                  <a:lnTo>
                    <a:pt x="2358479" y="6489205"/>
                  </a:lnTo>
                  <a:lnTo>
                    <a:pt x="2325928" y="6454711"/>
                  </a:lnTo>
                  <a:lnTo>
                    <a:pt x="2290597" y="6423038"/>
                  </a:lnTo>
                  <a:lnTo>
                    <a:pt x="2252675" y="6394374"/>
                  </a:lnTo>
                  <a:lnTo>
                    <a:pt x="2212365" y="6368923"/>
                  </a:lnTo>
                  <a:lnTo>
                    <a:pt x="2169858" y="6346863"/>
                  </a:lnTo>
                  <a:lnTo>
                    <a:pt x="2125332" y="6328384"/>
                  </a:lnTo>
                  <a:lnTo>
                    <a:pt x="2078977" y="6313678"/>
                  </a:lnTo>
                  <a:lnTo>
                    <a:pt x="2030996" y="6302946"/>
                  </a:lnTo>
                  <a:lnTo>
                    <a:pt x="1981581" y="6296368"/>
                  </a:lnTo>
                  <a:lnTo>
                    <a:pt x="1930908" y="6294120"/>
                  </a:lnTo>
                  <a:lnTo>
                    <a:pt x="1880222" y="6296368"/>
                  </a:lnTo>
                  <a:lnTo>
                    <a:pt x="1830806" y="6302946"/>
                  </a:lnTo>
                  <a:lnTo>
                    <a:pt x="1782826" y="6313678"/>
                  </a:lnTo>
                  <a:lnTo>
                    <a:pt x="1736471" y="6328384"/>
                  </a:lnTo>
                  <a:lnTo>
                    <a:pt x="1691944" y="6346863"/>
                  </a:lnTo>
                  <a:lnTo>
                    <a:pt x="1649437" y="6368923"/>
                  </a:lnTo>
                  <a:lnTo>
                    <a:pt x="1609128" y="6394374"/>
                  </a:lnTo>
                  <a:lnTo>
                    <a:pt x="1571205" y="6423038"/>
                  </a:lnTo>
                  <a:lnTo>
                    <a:pt x="1535874" y="6454711"/>
                  </a:lnTo>
                  <a:lnTo>
                    <a:pt x="1503324" y="6489205"/>
                  </a:lnTo>
                  <a:lnTo>
                    <a:pt x="1473733" y="6526339"/>
                  </a:lnTo>
                  <a:lnTo>
                    <a:pt x="1447304" y="6565925"/>
                  </a:lnTo>
                  <a:lnTo>
                    <a:pt x="1424216" y="6607759"/>
                  </a:lnTo>
                  <a:lnTo>
                    <a:pt x="1404658" y="6651650"/>
                  </a:lnTo>
                  <a:lnTo>
                    <a:pt x="1388833" y="6697421"/>
                  </a:lnTo>
                  <a:lnTo>
                    <a:pt x="1376934" y="6744868"/>
                  </a:lnTo>
                  <a:lnTo>
                    <a:pt x="1365504" y="6858000"/>
                  </a:lnTo>
                  <a:lnTo>
                    <a:pt x="1390891" y="6858000"/>
                  </a:lnTo>
                  <a:lnTo>
                    <a:pt x="1401813" y="6749758"/>
                  </a:lnTo>
                  <a:lnTo>
                    <a:pt x="1413179" y="6704444"/>
                  </a:lnTo>
                  <a:lnTo>
                    <a:pt x="1428292" y="6660731"/>
                  </a:lnTo>
                  <a:lnTo>
                    <a:pt x="1446974" y="6618808"/>
                  </a:lnTo>
                  <a:lnTo>
                    <a:pt x="1469021" y="6578854"/>
                  </a:lnTo>
                  <a:lnTo>
                    <a:pt x="1494269" y="6541059"/>
                  </a:lnTo>
                  <a:lnTo>
                    <a:pt x="1522526" y="6505588"/>
                  </a:lnTo>
                  <a:lnTo>
                    <a:pt x="1553629" y="6472644"/>
                  </a:lnTo>
                  <a:lnTo>
                    <a:pt x="1587373" y="6442392"/>
                  </a:lnTo>
                  <a:lnTo>
                    <a:pt x="1623580" y="6415011"/>
                  </a:lnTo>
                  <a:lnTo>
                    <a:pt x="1662074" y="6390703"/>
                  </a:lnTo>
                  <a:lnTo>
                    <a:pt x="1702689" y="6369634"/>
                  </a:lnTo>
                  <a:lnTo>
                    <a:pt x="1745208" y="6351994"/>
                  </a:lnTo>
                  <a:lnTo>
                    <a:pt x="1789480" y="6337948"/>
                  </a:lnTo>
                  <a:lnTo>
                    <a:pt x="1835302" y="6327699"/>
                  </a:lnTo>
                  <a:lnTo>
                    <a:pt x="1882508" y="6321412"/>
                  </a:lnTo>
                  <a:lnTo>
                    <a:pt x="1930908" y="6319266"/>
                  </a:lnTo>
                  <a:lnTo>
                    <a:pt x="1979295" y="6321412"/>
                  </a:lnTo>
                  <a:lnTo>
                    <a:pt x="2026500" y="6327699"/>
                  </a:lnTo>
                  <a:lnTo>
                    <a:pt x="2072322" y="6337948"/>
                  </a:lnTo>
                  <a:lnTo>
                    <a:pt x="2116594" y="6351994"/>
                  </a:lnTo>
                  <a:lnTo>
                    <a:pt x="2159114" y="6369634"/>
                  </a:lnTo>
                  <a:lnTo>
                    <a:pt x="2199716" y="6390703"/>
                  </a:lnTo>
                  <a:lnTo>
                    <a:pt x="2238222" y="6415011"/>
                  </a:lnTo>
                  <a:lnTo>
                    <a:pt x="2274430" y="6442392"/>
                  </a:lnTo>
                  <a:lnTo>
                    <a:pt x="2308174" y="6472644"/>
                  </a:lnTo>
                  <a:lnTo>
                    <a:pt x="2339263" y="6505588"/>
                  </a:lnTo>
                  <a:lnTo>
                    <a:pt x="2367534" y="6541059"/>
                  </a:lnTo>
                  <a:lnTo>
                    <a:pt x="2392781" y="6578854"/>
                  </a:lnTo>
                  <a:lnTo>
                    <a:pt x="2414828" y="6618808"/>
                  </a:lnTo>
                  <a:lnTo>
                    <a:pt x="2433510" y="6660731"/>
                  </a:lnTo>
                  <a:lnTo>
                    <a:pt x="2448623" y="6704444"/>
                  </a:lnTo>
                  <a:lnTo>
                    <a:pt x="2460002" y="6749758"/>
                  </a:lnTo>
                  <a:lnTo>
                    <a:pt x="2470924" y="6858000"/>
                  </a:lnTo>
                  <a:lnTo>
                    <a:pt x="2496312" y="6858000"/>
                  </a:lnTo>
                  <a:close/>
                </a:path>
                <a:path w="3267709" h="6858000">
                  <a:moveTo>
                    <a:pt x="2496312" y="4116336"/>
                  </a:moveTo>
                  <a:lnTo>
                    <a:pt x="2494229" y="4067543"/>
                  </a:lnTo>
                  <a:lnTo>
                    <a:pt x="2488120" y="4019918"/>
                  </a:lnTo>
                  <a:lnTo>
                    <a:pt x="2478138" y="3973601"/>
                  </a:lnTo>
                  <a:lnTo>
                    <a:pt x="2470912" y="3949928"/>
                  </a:lnTo>
                  <a:lnTo>
                    <a:pt x="2470912" y="4116120"/>
                  </a:lnTo>
                  <a:lnTo>
                    <a:pt x="2468702" y="4165269"/>
                  </a:lnTo>
                  <a:lnTo>
                    <a:pt x="2462199" y="4213187"/>
                  </a:lnTo>
                  <a:lnTo>
                    <a:pt x="2451620" y="4259669"/>
                  </a:lnTo>
                  <a:lnTo>
                    <a:pt x="2437117" y="4304538"/>
                  </a:lnTo>
                  <a:lnTo>
                    <a:pt x="2418918" y="4347603"/>
                  </a:lnTo>
                  <a:lnTo>
                    <a:pt x="2397175" y="4388663"/>
                  </a:lnTo>
                  <a:lnTo>
                    <a:pt x="2372106" y="4427537"/>
                  </a:lnTo>
                  <a:lnTo>
                    <a:pt x="2343899" y="4464037"/>
                  </a:lnTo>
                  <a:lnTo>
                    <a:pt x="2312746" y="4497959"/>
                  </a:lnTo>
                  <a:lnTo>
                    <a:pt x="2278824" y="4529125"/>
                  </a:lnTo>
                  <a:lnTo>
                    <a:pt x="2242324" y="4557331"/>
                  </a:lnTo>
                  <a:lnTo>
                    <a:pt x="2203450" y="4582401"/>
                  </a:lnTo>
                  <a:lnTo>
                    <a:pt x="2162391" y="4604131"/>
                  </a:lnTo>
                  <a:lnTo>
                    <a:pt x="2119325" y="4622343"/>
                  </a:lnTo>
                  <a:lnTo>
                    <a:pt x="2074456" y="4636833"/>
                  </a:lnTo>
                  <a:lnTo>
                    <a:pt x="2027961" y="4647425"/>
                  </a:lnTo>
                  <a:lnTo>
                    <a:pt x="1980057" y="4653915"/>
                  </a:lnTo>
                  <a:lnTo>
                    <a:pt x="1930908" y="4656125"/>
                  </a:lnTo>
                  <a:lnTo>
                    <a:pt x="1881746" y="4653915"/>
                  </a:lnTo>
                  <a:lnTo>
                    <a:pt x="1833841" y="4647425"/>
                  </a:lnTo>
                  <a:lnTo>
                    <a:pt x="1787347" y="4636833"/>
                  </a:lnTo>
                  <a:lnTo>
                    <a:pt x="1742478" y="4622343"/>
                  </a:lnTo>
                  <a:lnTo>
                    <a:pt x="1699412" y="4604131"/>
                  </a:lnTo>
                  <a:lnTo>
                    <a:pt x="1658353" y="4582401"/>
                  </a:lnTo>
                  <a:lnTo>
                    <a:pt x="1619478" y="4557331"/>
                  </a:lnTo>
                  <a:lnTo>
                    <a:pt x="1582978" y="4529125"/>
                  </a:lnTo>
                  <a:lnTo>
                    <a:pt x="1549057" y="4497959"/>
                  </a:lnTo>
                  <a:lnTo>
                    <a:pt x="1517904" y="4464037"/>
                  </a:lnTo>
                  <a:lnTo>
                    <a:pt x="1489697" y="4427537"/>
                  </a:lnTo>
                  <a:lnTo>
                    <a:pt x="1464627" y="4388663"/>
                  </a:lnTo>
                  <a:lnTo>
                    <a:pt x="1442885" y="4347603"/>
                  </a:lnTo>
                  <a:lnTo>
                    <a:pt x="1424686" y="4304538"/>
                  </a:lnTo>
                  <a:lnTo>
                    <a:pt x="1410182" y="4259669"/>
                  </a:lnTo>
                  <a:lnTo>
                    <a:pt x="1399603" y="4213187"/>
                  </a:lnTo>
                  <a:lnTo>
                    <a:pt x="1393101" y="4165269"/>
                  </a:lnTo>
                  <a:lnTo>
                    <a:pt x="1390904" y="4116120"/>
                  </a:lnTo>
                  <a:lnTo>
                    <a:pt x="1393101" y="4066971"/>
                  </a:lnTo>
                  <a:lnTo>
                    <a:pt x="1399603" y="4019054"/>
                  </a:lnTo>
                  <a:lnTo>
                    <a:pt x="1410182" y="3972560"/>
                  </a:lnTo>
                  <a:lnTo>
                    <a:pt x="1424686" y="3927691"/>
                  </a:lnTo>
                  <a:lnTo>
                    <a:pt x="1442885" y="3884638"/>
                  </a:lnTo>
                  <a:lnTo>
                    <a:pt x="1464627" y="3843566"/>
                  </a:lnTo>
                  <a:lnTo>
                    <a:pt x="1489697" y="3804691"/>
                  </a:lnTo>
                  <a:lnTo>
                    <a:pt x="1517904" y="3768204"/>
                  </a:lnTo>
                  <a:lnTo>
                    <a:pt x="1549057" y="3734282"/>
                  </a:lnTo>
                  <a:lnTo>
                    <a:pt x="1582978" y="3703116"/>
                  </a:lnTo>
                  <a:lnTo>
                    <a:pt x="1619478" y="3674910"/>
                  </a:lnTo>
                  <a:lnTo>
                    <a:pt x="1658353" y="3649840"/>
                  </a:lnTo>
                  <a:lnTo>
                    <a:pt x="1699412" y="3628110"/>
                  </a:lnTo>
                  <a:lnTo>
                    <a:pt x="1742478" y="3609898"/>
                  </a:lnTo>
                  <a:lnTo>
                    <a:pt x="1787347" y="3595408"/>
                  </a:lnTo>
                  <a:lnTo>
                    <a:pt x="1833841" y="3584816"/>
                  </a:lnTo>
                  <a:lnTo>
                    <a:pt x="1881746" y="3578326"/>
                  </a:lnTo>
                  <a:lnTo>
                    <a:pt x="1930908" y="3576116"/>
                  </a:lnTo>
                  <a:lnTo>
                    <a:pt x="1980057" y="3578326"/>
                  </a:lnTo>
                  <a:lnTo>
                    <a:pt x="2027961" y="3584816"/>
                  </a:lnTo>
                  <a:lnTo>
                    <a:pt x="2074456" y="3595408"/>
                  </a:lnTo>
                  <a:lnTo>
                    <a:pt x="2119325" y="3609898"/>
                  </a:lnTo>
                  <a:lnTo>
                    <a:pt x="2162391" y="3628110"/>
                  </a:lnTo>
                  <a:lnTo>
                    <a:pt x="2203450" y="3649840"/>
                  </a:lnTo>
                  <a:lnTo>
                    <a:pt x="2242324" y="3674910"/>
                  </a:lnTo>
                  <a:lnTo>
                    <a:pt x="2278824" y="3703116"/>
                  </a:lnTo>
                  <a:lnTo>
                    <a:pt x="2312746" y="3734282"/>
                  </a:lnTo>
                  <a:lnTo>
                    <a:pt x="2343899" y="3768204"/>
                  </a:lnTo>
                  <a:lnTo>
                    <a:pt x="2372106" y="3804691"/>
                  </a:lnTo>
                  <a:lnTo>
                    <a:pt x="2397175" y="3843566"/>
                  </a:lnTo>
                  <a:lnTo>
                    <a:pt x="2418918" y="3884638"/>
                  </a:lnTo>
                  <a:lnTo>
                    <a:pt x="2437117" y="3927691"/>
                  </a:lnTo>
                  <a:lnTo>
                    <a:pt x="2451620" y="3972560"/>
                  </a:lnTo>
                  <a:lnTo>
                    <a:pt x="2462199" y="4019054"/>
                  </a:lnTo>
                  <a:lnTo>
                    <a:pt x="2468702" y="4066971"/>
                  </a:lnTo>
                  <a:lnTo>
                    <a:pt x="2470912" y="4116120"/>
                  </a:lnTo>
                  <a:lnTo>
                    <a:pt x="2470912" y="3949928"/>
                  </a:lnTo>
                  <a:lnTo>
                    <a:pt x="2447252" y="3885628"/>
                  </a:lnTo>
                  <a:lnTo>
                    <a:pt x="2426690" y="3844302"/>
                  </a:lnTo>
                  <a:lnTo>
                    <a:pt x="2402929" y="3804970"/>
                  </a:lnTo>
                  <a:lnTo>
                    <a:pt x="2376157" y="3767823"/>
                  </a:lnTo>
                  <a:lnTo>
                    <a:pt x="2346528" y="3733012"/>
                  </a:lnTo>
                  <a:lnTo>
                    <a:pt x="2314232" y="3700703"/>
                  </a:lnTo>
                  <a:lnTo>
                    <a:pt x="2279408" y="3671074"/>
                  </a:lnTo>
                  <a:lnTo>
                    <a:pt x="2242261" y="3644303"/>
                  </a:lnTo>
                  <a:lnTo>
                    <a:pt x="2202929" y="3620554"/>
                  </a:lnTo>
                  <a:lnTo>
                    <a:pt x="2161603" y="3599980"/>
                  </a:lnTo>
                  <a:lnTo>
                    <a:pt x="2118449" y="3582784"/>
                  </a:lnTo>
                  <a:lnTo>
                    <a:pt x="2096617" y="3576116"/>
                  </a:lnTo>
                  <a:lnTo>
                    <a:pt x="2073630" y="3569093"/>
                  </a:lnTo>
                  <a:lnTo>
                    <a:pt x="2027326" y="3559124"/>
                  </a:lnTo>
                  <a:lnTo>
                    <a:pt x="1979688" y="3553002"/>
                  </a:lnTo>
                  <a:lnTo>
                    <a:pt x="1930908" y="3550932"/>
                  </a:lnTo>
                  <a:lnTo>
                    <a:pt x="1882114" y="3553002"/>
                  </a:lnTo>
                  <a:lnTo>
                    <a:pt x="1834476" y="3559124"/>
                  </a:lnTo>
                  <a:lnTo>
                    <a:pt x="1788172" y="3569093"/>
                  </a:lnTo>
                  <a:lnTo>
                    <a:pt x="1743354" y="3582784"/>
                  </a:lnTo>
                  <a:lnTo>
                    <a:pt x="1700199" y="3599980"/>
                  </a:lnTo>
                  <a:lnTo>
                    <a:pt x="1658874" y="3620554"/>
                  </a:lnTo>
                  <a:lnTo>
                    <a:pt x="1619542" y="3644303"/>
                  </a:lnTo>
                  <a:lnTo>
                    <a:pt x="1582394" y="3671074"/>
                  </a:lnTo>
                  <a:lnTo>
                    <a:pt x="1547571" y="3700703"/>
                  </a:lnTo>
                  <a:lnTo>
                    <a:pt x="1515275" y="3733012"/>
                  </a:lnTo>
                  <a:lnTo>
                    <a:pt x="1485646" y="3767823"/>
                  </a:lnTo>
                  <a:lnTo>
                    <a:pt x="1458874" y="3804970"/>
                  </a:lnTo>
                  <a:lnTo>
                    <a:pt x="1435112" y="3844302"/>
                  </a:lnTo>
                  <a:lnTo>
                    <a:pt x="1414551" y="3885628"/>
                  </a:lnTo>
                  <a:lnTo>
                    <a:pt x="1397342" y="3928783"/>
                  </a:lnTo>
                  <a:lnTo>
                    <a:pt x="1383665" y="3973601"/>
                  </a:lnTo>
                  <a:lnTo>
                    <a:pt x="1373682" y="4019918"/>
                  </a:lnTo>
                  <a:lnTo>
                    <a:pt x="1367574" y="4067543"/>
                  </a:lnTo>
                  <a:lnTo>
                    <a:pt x="1365504" y="4116336"/>
                  </a:lnTo>
                  <a:lnTo>
                    <a:pt x="1367574" y="4165117"/>
                  </a:lnTo>
                  <a:lnTo>
                    <a:pt x="1373682" y="4212755"/>
                  </a:lnTo>
                  <a:lnTo>
                    <a:pt x="1383665" y="4259059"/>
                  </a:lnTo>
                  <a:lnTo>
                    <a:pt x="1397342" y="4303877"/>
                  </a:lnTo>
                  <a:lnTo>
                    <a:pt x="1414551" y="4347032"/>
                  </a:lnTo>
                  <a:lnTo>
                    <a:pt x="1435112" y="4388358"/>
                  </a:lnTo>
                  <a:lnTo>
                    <a:pt x="1458874" y="4427690"/>
                  </a:lnTo>
                  <a:lnTo>
                    <a:pt x="1485646" y="4464837"/>
                  </a:lnTo>
                  <a:lnTo>
                    <a:pt x="1515275" y="4499661"/>
                  </a:lnTo>
                  <a:lnTo>
                    <a:pt x="1547571" y="4531957"/>
                  </a:lnTo>
                  <a:lnTo>
                    <a:pt x="1582394" y="4561586"/>
                  </a:lnTo>
                  <a:lnTo>
                    <a:pt x="1619542" y="4588357"/>
                  </a:lnTo>
                  <a:lnTo>
                    <a:pt x="1658874" y="4612119"/>
                  </a:lnTo>
                  <a:lnTo>
                    <a:pt x="1700199" y="4632680"/>
                  </a:lnTo>
                  <a:lnTo>
                    <a:pt x="1743354" y="4649889"/>
                  </a:lnTo>
                  <a:lnTo>
                    <a:pt x="1788172" y="4663567"/>
                  </a:lnTo>
                  <a:lnTo>
                    <a:pt x="1834476" y="4673549"/>
                  </a:lnTo>
                  <a:lnTo>
                    <a:pt x="1882114" y="4679658"/>
                  </a:lnTo>
                  <a:lnTo>
                    <a:pt x="1930908" y="4681740"/>
                  </a:lnTo>
                  <a:lnTo>
                    <a:pt x="1979688" y="4679658"/>
                  </a:lnTo>
                  <a:lnTo>
                    <a:pt x="2027326" y="4673549"/>
                  </a:lnTo>
                  <a:lnTo>
                    <a:pt x="2073630" y="4663567"/>
                  </a:lnTo>
                  <a:lnTo>
                    <a:pt x="2118449" y="4649889"/>
                  </a:lnTo>
                  <a:lnTo>
                    <a:pt x="2161603" y="4632680"/>
                  </a:lnTo>
                  <a:lnTo>
                    <a:pt x="2202929" y="4612119"/>
                  </a:lnTo>
                  <a:lnTo>
                    <a:pt x="2242261" y="4588357"/>
                  </a:lnTo>
                  <a:lnTo>
                    <a:pt x="2279408" y="4561586"/>
                  </a:lnTo>
                  <a:lnTo>
                    <a:pt x="2314232" y="4531957"/>
                  </a:lnTo>
                  <a:lnTo>
                    <a:pt x="2346528" y="4499661"/>
                  </a:lnTo>
                  <a:lnTo>
                    <a:pt x="2376157" y="4464837"/>
                  </a:lnTo>
                  <a:lnTo>
                    <a:pt x="2402929" y="4427690"/>
                  </a:lnTo>
                  <a:lnTo>
                    <a:pt x="2426690" y="4388358"/>
                  </a:lnTo>
                  <a:lnTo>
                    <a:pt x="2447252" y="4347032"/>
                  </a:lnTo>
                  <a:lnTo>
                    <a:pt x="2464460" y="4303877"/>
                  </a:lnTo>
                  <a:lnTo>
                    <a:pt x="2478138" y="4259059"/>
                  </a:lnTo>
                  <a:lnTo>
                    <a:pt x="2488120" y="4212755"/>
                  </a:lnTo>
                  <a:lnTo>
                    <a:pt x="2494229" y="4165117"/>
                  </a:lnTo>
                  <a:lnTo>
                    <a:pt x="2496312" y="4116336"/>
                  </a:lnTo>
                  <a:close/>
                </a:path>
                <a:path w="3267709" h="6858000">
                  <a:moveTo>
                    <a:pt x="2496312" y="2744736"/>
                  </a:moveTo>
                  <a:lnTo>
                    <a:pt x="2494229" y="2695943"/>
                  </a:lnTo>
                  <a:lnTo>
                    <a:pt x="2488120" y="2648318"/>
                  </a:lnTo>
                  <a:lnTo>
                    <a:pt x="2478138" y="2602001"/>
                  </a:lnTo>
                  <a:lnTo>
                    <a:pt x="2470912" y="2578328"/>
                  </a:lnTo>
                  <a:lnTo>
                    <a:pt x="2470912" y="2744520"/>
                  </a:lnTo>
                  <a:lnTo>
                    <a:pt x="2468702" y="2793669"/>
                  </a:lnTo>
                  <a:lnTo>
                    <a:pt x="2462199" y="2841587"/>
                  </a:lnTo>
                  <a:lnTo>
                    <a:pt x="2451620" y="2888069"/>
                  </a:lnTo>
                  <a:lnTo>
                    <a:pt x="2437117" y="2932938"/>
                  </a:lnTo>
                  <a:lnTo>
                    <a:pt x="2418918" y="2976003"/>
                  </a:lnTo>
                  <a:lnTo>
                    <a:pt x="2397175" y="3017062"/>
                  </a:lnTo>
                  <a:lnTo>
                    <a:pt x="2372106" y="3055937"/>
                  </a:lnTo>
                  <a:lnTo>
                    <a:pt x="2343899" y="3092437"/>
                  </a:lnTo>
                  <a:lnTo>
                    <a:pt x="2312746" y="3126359"/>
                  </a:lnTo>
                  <a:lnTo>
                    <a:pt x="2278824" y="3157524"/>
                  </a:lnTo>
                  <a:lnTo>
                    <a:pt x="2242324" y="3185731"/>
                  </a:lnTo>
                  <a:lnTo>
                    <a:pt x="2203450" y="3210801"/>
                  </a:lnTo>
                  <a:lnTo>
                    <a:pt x="2162391" y="3232531"/>
                  </a:lnTo>
                  <a:lnTo>
                    <a:pt x="2119325" y="3250742"/>
                  </a:lnTo>
                  <a:lnTo>
                    <a:pt x="2074456" y="3265233"/>
                  </a:lnTo>
                  <a:lnTo>
                    <a:pt x="2027961" y="3275825"/>
                  </a:lnTo>
                  <a:lnTo>
                    <a:pt x="1980057" y="3282315"/>
                  </a:lnTo>
                  <a:lnTo>
                    <a:pt x="1930908" y="3284524"/>
                  </a:lnTo>
                  <a:lnTo>
                    <a:pt x="1881746" y="3282315"/>
                  </a:lnTo>
                  <a:lnTo>
                    <a:pt x="1833841" y="3275825"/>
                  </a:lnTo>
                  <a:lnTo>
                    <a:pt x="1787347" y="3265233"/>
                  </a:lnTo>
                  <a:lnTo>
                    <a:pt x="1742478" y="3250742"/>
                  </a:lnTo>
                  <a:lnTo>
                    <a:pt x="1699412" y="3232531"/>
                  </a:lnTo>
                  <a:lnTo>
                    <a:pt x="1658353" y="3210801"/>
                  </a:lnTo>
                  <a:lnTo>
                    <a:pt x="1619478" y="3185731"/>
                  </a:lnTo>
                  <a:lnTo>
                    <a:pt x="1582978" y="3157524"/>
                  </a:lnTo>
                  <a:lnTo>
                    <a:pt x="1549057" y="3126359"/>
                  </a:lnTo>
                  <a:lnTo>
                    <a:pt x="1517904" y="3092437"/>
                  </a:lnTo>
                  <a:lnTo>
                    <a:pt x="1489697" y="3055937"/>
                  </a:lnTo>
                  <a:lnTo>
                    <a:pt x="1464627" y="3017062"/>
                  </a:lnTo>
                  <a:lnTo>
                    <a:pt x="1442885" y="2976003"/>
                  </a:lnTo>
                  <a:lnTo>
                    <a:pt x="1424686" y="2932938"/>
                  </a:lnTo>
                  <a:lnTo>
                    <a:pt x="1410182" y="2888069"/>
                  </a:lnTo>
                  <a:lnTo>
                    <a:pt x="1399603" y="2841587"/>
                  </a:lnTo>
                  <a:lnTo>
                    <a:pt x="1393101" y="2793669"/>
                  </a:lnTo>
                  <a:lnTo>
                    <a:pt x="1390904" y="2744520"/>
                  </a:lnTo>
                  <a:lnTo>
                    <a:pt x="1393101" y="2695371"/>
                  </a:lnTo>
                  <a:lnTo>
                    <a:pt x="1399603" y="2647454"/>
                  </a:lnTo>
                  <a:lnTo>
                    <a:pt x="1410182" y="2600960"/>
                  </a:lnTo>
                  <a:lnTo>
                    <a:pt x="1424686" y="2556091"/>
                  </a:lnTo>
                  <a:lnTo>
                    <a:pt x="1442885" y="2513038"/>
                  </a:lnTo>
                  <a:lnTo>
                    <a:pt x="1464627" y="2471966"/>
                  </a:lnTo>
                  <a:lnTo>
                    <a:pt x="1489697" y="2433091"/>
                  </a:lnTo>
                  <a:lnTo>
                    <a:pt x="1517904" y="2396604"/>
                  </a:lnTo>
                  <a:lnTo>
                    <a:pt x="1549057" y="2362682"/>
                  </a:lnTo>
                  <a:lnTo>
                    <a:pt x="1582978" y="2331516"/>
                  </a:lnTo>
                  <a:lnTo>
                    <a:pt x="1619478" y="2303310"/>
                  </a:lnTo>
                  <a:lnTo>
                    <a:pt x="1658353" y="2278240"/>
                  </a:lnTo>
                  <a:lnTo>
                    <a:pt x="1699412" y="2256510"/>
                  </a:lnTo>
                  <a:lnTo>
                    <a:pt x="1742478" y="2238298"/>
                  </a:lnTo>
                  <a:lnTo>
                    <a:pt x="1787347" y="2223808"/>
                  </a:lnTo>
                  <a:lnTo>
                    <a:pt x="1833841" y="2213216"/>
                  </a:lnTo>
                  <a:lnTo>
                    <a:pt x="1881746" y="2206726"/>
                  </a:lnTo>
                  <a:lnTo>
                    <a:pt x="1930908" y="2204516"/>
                  </a:lnTo>
                  <a:lnTo>
                    <a:pt x="1980057" y="2206726"/>
                  </a:lnTo>
                  <a:lnTo>
                    <a:pt x="2027961" y="2213216"/>
                  </a:lnTo>
                  <a:lnTo>
                    <a:pt x="2074456" y="2223808"/>
                  </a:lnTo>
                  <a:lnTo>
                    <a:pt x="2119325" y="2238298"/>
                  </a:lnTo>
                  <a:lnTo>
                    <a:pt x="2162391" y="2256510"/>
                  </a:lnTo>
                  <a:lnTo>
                    <a:pt x="2203450" y="2278240"/>
                  </a:lnTo>
                  <a:lnTo>
                    <a:pt x="2242324" y="2303310"/>
                  </a:lnTo>
                  <a:lnTo>
                    <a:pt x="2278824" y="2331516"/>
                  </a:lnTo>
                  <a:lnTo>
                    <a:pt x="2312746" y="2362682"/>
                  </a:lnTo>
                  <a:lnTo>
                    <a:pt x="2343899" y="2396604"/>
                  </a:lnTo>
                  <a:lnTo>
                    <a:pt x="2372106" y="2433091"/>
                  </a:lnTo>
                  <a:lnTo>
                    <a:pt x="2397175" y="2471966"/>
                  </a:lnTo>
                  <a:lnTo>
                    <a:pt x="2418918" y="2513038"/>
                  </a:lnTo>
                  <a:lnTo>
                    <a:pt x="2437117" y="2556091"/>
                  </a:lnTo>
                  <a:lnTo>
                    <a:pt x="2451620" y="2600960"/>
                  </a:lnTo>
                  <a:lnTo>
                    <a:pt x="2462199" y="2647454"/>
                  </a:lnTo>
                  <a:lnTo>
                    <a:pt x="2468702" y="2695371"/>
                  </a:lnTo>
                  <a:lnTo>
                    <a:pt x="2470912" y="2744520"/>
                  </a:lnTo>
                  <a:lnTo>
                    <a:pt x="2470912" y="2578328"/>
                  </a:lnTo>
                  <a:lnTo>
                    <a:pt x="2447252" y="2514028"/>
                  </a:lnTo>
                  <a:lnTo>
                    <a:pt x="2426690" y="2472702"/>
                  </a:lnTo>
                  <a:lnTo>
                    <a:pt x="2402929" y="2433370"/>
                  </a:lnTo>
                  <a:lnTo>
                    <a:pt x="2376157" y="2396223"/>
                  </a:lnTo>
                  <a:lnTo>
                    <a:pt x="2346528" y="2361412"/>
                  </a:lnTo>
                  <a:lnTo>
                    <a:pt x="2314232" y="2329103"/>
                  </a:lnTo>
                  <a:lnTo>
                    <a:pt x="2279408" y="2299474"/>
                  </a:lnTo>
                  <a:lnTo>
                    <a:pt x="2242261" y="2272703"/>
                  </a:lnTo>
                  <a:lnTo>
                    <a:pt x="2202929" y="2248954"/>
                  </a:lnTo>
                  <a:lnTo>
                    <a:pt x="2161603" y="2228380"/>
                  </a:lnTo>
                  <a:lnTo>
                    <a:pt x="2118449" y="2211184"/>
                  </a:lnTo>
                  <a:lnTo>
                    <a:pt x="2096617" y="2204516"/>
                  </a:lnTo>
                  <a:lnTo>
                    <a:pt x="2073630" y="2197493"/>
                  </a:lnTo>
                  <a:lnTo>
                    <a:pt x="2027326" y="2187524"/>
                  </a:lnTo>
                  <a:lnTo>
                    <a:pt x="1979688" y="2181402"/>
                  </a:lnTo>
                  <a:lnTo>
                    <a:pt x="1930908" y="2179332"/>
                  </a:lnTo>
                  <a:lnTo>
                    <a:pt x="1882114" y="2181402"/>
                  </a:lnTo>
                  <a:lnTo>
                    <a:pt x="1834476" y="2187524"/>
                  </a:lnTo>
                  <a:lnTo>
                    <a:pt x="1788172" y="2197493"/>
                  </a:lnTo>
                  <a:lnTo>
                    <a:pt x="1743354" y="2211184"/>
                  </a:lnTo>
                  <a:lnTo>
                    <a:pt x="1700199" y="2228380"/>
                  </a:lnTo>
                  <a:lnTo>
                    <a:pt x="1658874" y="2248954"/>
                  </a:lnTo>
                  <a:lnTo>
                    <a:pt x="1619542" y="2272703"/>
                  </a:lnTo>
                  <a:lnTo>
                    <a:pt x="1582394" y="2299474"/>
                  </a:lnTo>
                  <a:lnTo>
                    <a:pt x="1547571" y="2329103"/>
                  </a:lnTo>
                  <a:lnTo>
                    <a:pt x="1515275" y="2361412"/>
                  </a:lnTo>
                  <a:lnTo>
                    <a:pt x="1485646" y="2396223"/>
                  </a:lnTo>
                  <a:lnTo>
                    <a:pt x="1458874" y="2433370"/>
                  </a:lnTo>
                  <a:lnTo>
                    <a:pt x="1435112" y="2472702"/>
                  </a:lnTo>
                  <a:lnTo>
                    <a:pt x="1414551" y="2514028"/>
                  </a:lnTo>
                  <a:lnTo>
                    <a:pt x="1397342" y="2557183"/>
                  </a:lnTo>
                  <a:lnTo>
                    <a:pt x="1383665" y="2602001"/>
                  </a:lnTo>
                  <a:lnTo>
                    <a:pt x="1373682" y="2648318"/>
                  </a:lnTo>
                  <a:lnTo>
                    <a:pt x="1367574" y="2695943"/>
                  </a:lnTo>
                  <a:lnTo>
                    <a:pt x="1365504" y="2744736"/>
                  </a:lnTo>
                  <a:lnTo>
                    <a:pt x="1367574" y="2793517"/>
                  </a:lnTo>
                  <a:lnTo>
                    <a:pt x="1373682" y="2841155"/>
                  </a:lnTo>
                  <a:lnTo>
                    <a:pt x="1383665" y="2887459"/>
                  </a:lnTo>
                  <a:lnTo>
                    <a:pt x="1397342" y="2932277"/>
                  </a:lnTo>
                  <a:lnTo>
                    <a:pt x="1414551" y="2975432"/>
                  </a:lnTo>
                  <a:lnTo>
                    <a:pt x="1435112" y="3016758"/>
                  </a:lnTo>
                  <a:lnTo>
                    <a:pt x="1458874" y="3056090"/>
                  </a:lnTo>
                  <a:lnTo>
                    <a:pt x="1485646" y="3093237"/>
                  </a:lnTo>
                  <a:lnTo>
                    <a:pt x="1515275" y="3128060"/>
                  </a:lnTo>
                  <a:lnTo>
                    <a:pt x="1547571" y="3160357"/>
                  </a:lnTo>
                  <a:lnTo>
                    <a:pt x="1582394" y="3189986"/>
                  </a:lnTo>
                  <a:lnTo>
                    <a:pt x="1619542" y="3216757"/>
                  </a:lnTo>
                  <a:lnTo>
                    <a:pt x="1658874" y="3240519"/>
                  </a:lnTo>
                  <a:lnTo>
                    <a:pt x="1700199" y="3261080"/>
                  </a:lnTo>
                  <a:lnTo>
                    <a:pt x="1743354" y="3278289"/>
                  </a:lnTo>
                  <a:lnTo>
                    <a:pt x="1788172" y="3291967"/>
                  </a:lnTo>
                  <a:lnTo>
                    <a:pt x="1834476" y="3301949"/>
                  </a:lnTo>
                  <a:lnTo>
                    <a:pt x="1882114" y="3308058"/>
                  </a:lnTo>
                  <a:lnTo>
                    <a:pt x="1930908" y="3310140"/>
                  </a:lnTo>
                  <a:lnTo>
                    <a:pt x="1979688" y="3308058"/>
                  </a:lnTo>
                  <a:lnTo>
                    <a:pt x="2027326" y="3301949"/>
                  </a:lnTo>
                  <a:lnTo>
                    <a:pt x="2073630" y="3291967"/>
                  </a:lnTo>
                  <a:lnTo>
                    <a:pt x="2118449" y="3278289"/>
                  </a:lnTo>
                  <a:lnTo>
                    <a:pt x="2161603" y="3261080"/>
                  </a:lnTo>
                  <a:lnTo>
                    <a:pt x="2202929" y="3240519"/>
                  </a:lnTo>
                  <a:lnTo>
                    <a:pt x="2242261" y="3216757"/>
                  </a:lnTo>
                  <a:lnTo>
                    <a:pt x="2279408" y="3189986"/>
                  </a:lnTo>
                  <a:lnTo>
                    <a:pt x="2314232" y="3160357"/>
                  </a:lnTo>
                  <a:lnTo>
                    <a:pt x="2346528" y="3128060"/>
                  </a:lnTo>
                  <a:lnTo>
                    <a:pt x="2376157" y="3093237"/>
                  </a:lnTo>
                  <a:lnTo>
                    <a:pt x="2402929" y="3056090"/>
                  </a:lnTo>
                  <a:lnTo>
                    <a:pt x="2426690" y="3016758"/>
                  </a:lnTo>
                  <a:lnTo>
                    <a:pt x="2447252" y="2975432"/>
                  </a:lnTo>
                  <a:lnTo>
                    <a:pt x="2464460" y="2932277"/>
                  </a:lnTo>
                  <a:lnTo>
                    <a:pt x="2478138" y="2887459"/>
                  </a:lnTo>
                  <a:lnTo>
                    <a:pt x="2488120" y="2841155"/>
                  </a:lnTo>
                  <a:lnTo>
                    <a:pt x="2494229" y="2793517"/>
                  </a:lnTo>
                  <a:lnTo>
                    <a:pt x="2496312" y="2744736"/>
                  </a:lnTo>
                  <a:close/>
                </a:path>
                <a:path w="3267709" h="6858000">
                  <a:moveTo>
                    <a:pt x="2496312" y="0"/>
                  </a:moveTo>
                  <a:lnTo>
                    <a:pt x="2470886" y="0"/>
                  </a:lnTo>
                  <a:lnTo>
                    <a:pt x="2459939" y="108318"/>
                  </a:lnTo>
                  <a:lnTo>
                    <a:pt x="2448560" y="153593"/>
                  </a:lnTo>
                  <a:lnTo>
                    <a:pt x="2433447" y="197269"/>
                  </a:lnTo>
                  <a:lnTo>
                    <a:pt x="2414778" y="239141"/>
                  </a:lnTo>
                  <a:lnTo>
                    <a:pt x="2392730" y="279044"/>
                  </a:lnTo>
                  <a:lnTo>
                    <a:pt x="2367483" y="316814"/>
                  </a:lnTo>
                  <a:lnTo>
                    <a:pt x="2339225" y="352234"/>
                  </a:lnTo>
                  <a:lnTo>
                    <a:pt x="2308136" y="385152"/>
                  </a:lnTo>
                  <a:lnTo>
                    <a:pt x="2274392" y="415366"/>
                  </a:lnTo>
                  <a:lnTo>
                    <a:pt x="2238184" y="442709"/>
                  </a:lnTo>
                  <a:lnTo>
                    <a:pt x="2199690" y="466991"/>
                  </a:lnTo>
                  <a:lnTo>
                    <a:pt x="2159089" y="488035"/>
                  </a:lnTo>
                  <a:lnTo>
                    <a:pt x="2116569" y="505663"/>
                  </a:lnTo>
                  <a:lnTo>
                    <a:pt x="2072309" y="519696"/>
                  </a:lnTo>
                  <a:lnTo>
                    <a:pt x="2026488" y="529932"/>
                  </a:lnTo>
                  <a:lnTo>
                    <a:pt x="1979295" y="536219"/>
                  </a:lnTo>
                  <a:lnTo>
                    <a:pt x="1930908" y="538340"/>
                  </a:lnTo>
                  <a:lnTo>
                    <a:pt x="1882508" y="536219"/>
                  </a:lnTo>
                  <a:lnTo>
                    <a:pt x="1835315" y="529932"/>
                  </a:lnTo>
                  <a:lnTo>
                    <a:pt x="1789493" y="519696"/>
                  </a:lnTo>
                  <a:lnTo>
                    <a:pt x="1745234" y="505663"/>
                  </a:lnTo>
                  <a:lnTo>
                    <a:pt x="1702714" y="488035"/>
                  </a:lnTo>
                  <a:lnTo>
                    <a:pt x="1662112" y="466991"/>
                  </a:lnTo>
                  <a:lnTo>
                    <a:pt x="1623618" y="442709"/>
                  </a:lnTo>
                  <a:lnTo>
                    <a:pt x="1587411" y="415366"/>
                  </a:lnTo>
                  <a:lnTo>
                    <a:pt x="1553667" y="385152"/>
                  </a:lnTo>
                  <a:lnTo>
                    <a:pt x="1522577" y="352234"/>
                  </a:lnTo>
                  <a:lnTo>
                    <a:pt x="1494320" y="316814"/>
                  </a:lnTo>
                  <a:lnTo>
                    <a:pt x="1469072" y="279044"/>
                  </a:lnTo>
                  <a:lnTo>
                    <a:pt x="1447025" y="239141"/>
                  </a:lnTo>
                  <a:lnTo>
                    <a:pt x="1428356" y="197269"/>
                  </a:lnTo>
                  <a:lnTo>
                    <a:pt x="1413243" y="153593"/>
                  </a:lnTo>
                  <a:lnTo>
                    <a:pt x="1401876" y="108318"/>
                  </a:lnTo>
                  <a:lnTo>
                    <a:pt x="1390929" y="0"/>
                  </a:lnTo>
                  <a:lnTo>
                    <a:pt x="1365504" y="0"/>
                  </a:lnTo>
                  <a:lnTo>
                    <a:pt x="1367574" y="48653"/>
                  </a:lnTo>
                  <a:lnTo>
                    <a:pt x="1373682" y="96164"/>
                  </a:lnTo>
                  <a:lnTo>
                    <a:pt x="1383665" y="142354"/>
                  </a:lnTo>
                  <a:lnTo>
                    <a:pt x="1397342" y="187045"/>
                  </a:lnTo>
                  <a:lnTo>
                    <a:pt x="1414551" y="230085"/>
                  </a:lnTo>
                  <a:lnTo>
                    <a:pt x="1435112" y="271297"/>
                  </a:lnTo>
                  <a:lnTo>
                    <a:pt x="1458874" y="310515"/>
                  </a:lnTo>
                  <a:lnTo>
                    <a:pt x="1485646" y="347573"/>
                  </a:lnTo>
                  <a:lnTo>
                    <a:pt x="1515275" y="382295"/>
                  </a:lnTo>
                  <a:lnTo>
                    <a:pt x="1547571" y="414515"/>
                  </a:lnTo>
                  <a:lnTo>
                    <a:pt x="1582394" y="444055"/>
                  </a:lnTo>
                  <a:lnTo>
                    <a:pt x="1619542" y="470763"/>
                  </a:lnTo>
                  <a:lnTo>
                    <a:pt x="1658874" y="494449"/>
                  </a:lnTo>
                  <a:lnTo>
                    <a:pt x="1700199" y="514959"/>
                  </a:lnTo>
                  <a:lnTo>
                    <a:pt x="1743354" y="532117"/>
                  </a:lnTo>
                  <a:lnTo>
                    <a:pt x="1788172" y="545769"/>
                  </a:lnTo>
                  <a:lnTo>
                    <a:pt x="1834476" y="555713"/>
                  </a:lnTo>
                  <a:lnTo>
                    <a:pt x="1882114" y="561822"/>
                  </a:lnTo>
                  <a:lnTo>
                    <a:pt x="1930908" y="563880"/>
                  </a:lnTo>
                  <a:lnTo>
                    <a:pt x="1979688" y="561822"/>
                  </a:lnTo>
                  <a:lnTo>
                    <a:pt x="2027326" y="555713"/>
                  </a:lnTo>
                  <a:lnTo>
                    <a:pt x="2073630" y="545769"/>
                  </a:lnTo>
                  <a:lnTo>
                    <a:pt x="2118449" y="532117"/>
                  </a:lnTo>
                  <a:lnTo>
                    <a:pt x="2161603" y="514959"/>
                  </a:lnTo>
                  <a:lnTo>
                    <a:pt x="2202929" y="494449"/>
                  </a:lnTo>
                  <a:lnTo>
                    <a:pt x="2242261" y="470763"/>
                  </a:lnTo>
                  <a:lnTo>
                    <a:pt x="2279408" y="444055"/>
                  </a:lnTo>
                  <a:lnTo>
                    <a:pt x="2314232" y="414515"/>
                  </a:lnTo>
                  <a:lnTo>
                    <a:pt x="2346528" y="382295"/>
                  </a:lnTo>
                  <a:lnTo>
                    <a:pt x="2376157" y="347573"/>
                  </a:lnTo>
                  <a:lnTo>
                    <a:pt x="2402929" y="310515"/>
                  </a:lnTo>
                  <a:lnTo>
                    <a:pt x="2426690" y="271297"/>
                  </a:lnTo>
                  <a:lnTo>
                    <a:pt x="2447252" y="230085"/>
                  </a:lnTo>
                  <a:lnTo>
                    <a:pt x="2464460" y="187045"/>
                  </a:lnTo>
                  <a:lnTo>
                    <a:pt x="2478138" y="142354"/>
                  </a:lnTo>
                  <a:lnTo>
                    <a:pt x="2488120" y="96164"/>
                  </a:lnTo>
                  <a:lnTo>
                    <a:pt x="2494229" y="48653"/>
                  </a:lnTo>
                  <a:lnTo>
                    <a:pt x="2496312" y="0"/>
                  </a:lnTo>
                  <a:close/>
                </a:path>
                <a:path w="3267709" h="6858000">
                  <a:moveTo>
                    <a:pt x="3267456" y="4925568"/>
                  </a:moveTo>
                  <a:lnTo>
                    <a:pt x="3182505" y="4934128"/>
                  </a:lnTo>
                  <a:lnTo>
                    <a:pt x="3134969" y="4946040"/>
                  </a:lnTo>
                  <a:lnTo>
                    <a:pt x="3089122" y="4961852"/>
                  </a:lnTo>
                  <a:lnTo>
                    <a:pt x="3045155" y="4981397"/>
                  </a:lnTo>
                  <a:lnTo>
                    <a:pt x="3003245" y="5004486"/>
                  </a:lnTo>
                  <a:lnTo>
                    <a:pt x="2963608" y="5030914"/>
                  </a:lnTo>
                  <a:lnTo>
                    <a:pt x="2926410" y="5060493"/>
                  </a:lnTo>
                  <a:lnTo>
                    <a:pt x="2891853" y="5093030"/>
                  </a:lnTo>
                  <a:lnTo>
                    <a:pt x="2860129" y="5128349"/>
                  </a:lnTo>
                  <a:lnTo>
                    <a:pt x="2831414" y="5166258"/>
                  </a:lnTo>
                  <a:lnTo>
                    <a:pt x="2805912" y="5206555"/>
                  </a:lnTo>
                  <a:lnTo>
                    <a:pt x="2783814" y="5249049"/>
                  </a:lnTo>
                  <a:lnTo>
                    <a:pt x="2765310" y="5293563"/>
                  </a:lnTo>
                  <a:lnTo>
                    <a:pt x="2750591" y="5339893"/>
                  </a:lnTo>
                  <a:lnTo>
                    <a:pt x="2739834" y="5387860"/>
                  </a:lnTo>
                  <a:lnTo>
                    <a:pt x="2733243" y="5437276"/>
                  </a:lnTo>
                  <a:lnTo>
                    <a:pt x="2731008" y="5487924"/>
                  </a:lnTo>
                  <a:lnTo>
                    <a:pt x="2733243" y="5538584"/>
                  </a:lnTo>
                  <a:lnTo>
                    <a:pt x="2739834" y="5587987"/>
                  </a:lnTo>
                  <a:lnTo>
                    <a:pt x="2750591" y="5635955"/>
                  </a:lnTo>
                  <a:lnTo>
                    <a:pt x="2765310" y="5682285"/>
                  </a:lnTo>
                  <a:lnTo>
                    <a:pt x="2783814" y="5726798"/>
                  </a:lnTo>
                  <a:lnTo>
                    <a:pt x="2805912" y="5769292"/>
                  </a:lnTo>
                  <a:lnTo>
                    <a:pt x="2831414" y="5809589"/>
                  </a:lnTo>
                  <a:lnTo>
                    <a:pt x="2860129" y="5847499"/>
                  </a:lnTo>
                  <a:lnTo>
                    <a:pt x="2891853" y="5882818"/>
                  </a:lnTo>
                  <a:lnTo>
                    <a:pt x="2926410" y="5915355"/>
                  </a:lnTo>
                  <a:lnTo>
                    <a:pt x="2963608" y="5944946"/>
                  </a:lnTo>
                  <a:lnTo>
                    <a:pt x="3003245" y="5971375"/>
                  </a:lnTo>
                  <a:lnTo>
                    <a:pt x="3045155" y="5994451"/>
                  </a:lnTo>
                  <a:lnTo>
                    <a:pt x="3089122" y="6013996"/>
                  </a:lnTo>
                  <a:lnTo>
                    <a:pt x="3134969" y="6029820"/>
                  </a:lnTo>
                  <a:lnTo>
                    <a:pt x="3182505" y="6041720"/>
                  </a:lnTo>
                  <a:lnTo>
                    <a:pt x="3267456" y="6050280"/>
                  </a:lnTo>
                  <a:lnTo>
                    <a:pt x="3267456" y="6024677"/>
                  </a:lnTo>
                  <a:lnTo>
                    <a:pt x="3187623" y="6016625"/>
                  </a:lnTo>
                  <a:lnTo>
                    <a:pt x="3142221" y="6005258"/>
                  </a:lnTo>
                  <a:lnTo>
                    <a:pt x="3098431" y="5990145"/>
                  </a:lnTo>
                  <a:lnTo>
                    <a:pt x="3056445" y="5971489"/>
                  </a:lnTo>
                  <a:lnTo>
                    <a:pt x="3016427" y="5949442"/>
                  </a:lnTo>
                  <a:lnTo>
                    <a:pt x="2978556" y="5924194"/>
                  </a:lnTo>
                  <a:lnTo>
                    <a:pt x="2943034" y="5895949"/>
                  </a:lnTo>
                  <a:lnTo>
                    <a:pt x="2910027" y="5864860"/>
                  </a:lnTo>
                  <a:lnTo>
                    <a:pt x="2879725" y="5831129"/>
                  </a:lnTo>
                  <a:lnTo>
                    <a:pt x="2852305" y="5794934"/>
                  </a:lnTo>
                  <a:lnTo>
                    <a:pt x="2827959" y="5756440"/>
                  </a:lnTo>
                  <a:lnTo>
                    <a:pt x="2806852" y="5715851"/>
                  </a:lnTo>
                  <a:lnTo>
                    <a:pt x="2789174" y="5673344"/>
                  </a:lnTo>
                  <a:lnTo>
                    <a:pt x="2775102" y="5629097"/>
                  </a:lnTo>
                  <a:lnTo>
                    <a:pt x="2764840" y="5583288"/>
                  </a:lnTo>
                  <a:lnTo>
                    <a:pt x="2758541" y="5536095"/>
                  </a:lnTo>
                  <a:lnTo>
                    <a:pt x="2756408" y="5487708"/>
                  </a:lnTo>
                  <a:lnTo>
                    <a:pt x="2758541" y="5439334"/>
                  </a:lnTo>
                  <a:lnTo>
                    <a:pt x="2764840" y="5392140"/>
                  </a:lnTo>
                  <a:lnTo>
                    <a:pt x="2775102" y="5346331"/>
                  </a:lnTo>
                  <a:lnTo>
                    <a:pt x="2789174" y="5302085"/>
                  </a:lnTo>
                  <a:lnTo>
                    <a:pt x="2806852" y="5259578"/>
                  </a:lnTo>
                  <a:lnTo>
                    <a:pt x="2827959" y="5218989"/>
                  </a:lnTo>
                  <a:lnTo>
                    <a:pt x="2852305" y="5180495"/>
                  </a:lnTo>
                  <a:lnTo>
                    <a:pt x="2879725" y="5144300"/>
                  </a:lnTo>
                  <a:lnTo>
                    <a:pt x="2910027" y="5110569"/>
                  </a:lnTo>
                  <a:lnTo>
                    <a:pt x="2943034" y="5079479"/>
                  </a:lnTo>
                  <a:lnTo>
                    <a:pt x="2978556" y="5051234"/>
                  </a:lnTo>
                  <a:lnTo>
                    <a:pt x="3016427" y="5025987"/>
                  </a:lnTo>
                  <a:lnTo>
                    <a:pt x="3056445" y="5003939"/>
                  </a:lnTo>
                  <a:lnTo>
                    <a:pt x="3098431" y="4985283"/>
                  </a:lnTo>
                  <a:lnTo>
                    <a:pt x="3142221" y="4970170"/>
                  </a:lnTo>
                  <a:lnTo>
                    <a:pt x="3187623" y="4958791"/>
                  </a:lnTo>
                  <a:lnTo>
                    <a:pt x="3267456" y="4950752"/>
                  </a:lnTo>
                  <a:lnTo>
                    <a:pt x="3267456" y="4925568"/>
                  </a:lnTo>
                  <a:close/>
                </a:path>
                <a:path w="3267709" h="6858000">
                  <a:moveTo>
                    <a:pt x="3267456" y="810768"/>
                  </a:moveTo>
                  <a:lnTo>
                    <a:pt x="3182505" y="819327"/>
                  </a:lnTo>
                  <a:lnTo>
                    <a:pt x="3134969" y="831240"/>
                  </a:lnTo>
                  <a:lnTo>
                    <a:pt x="3089122" y="847064"/>
                  </a:lnTo>
                  <a:lnTo>
                    <a:pt x="3045155" y="866609"/>
                  </a:lnTo>
                  <a:lnTo>
                    <a:pt x="3003245" y="889685"/>
                  </a:lnTo>
                  <a:lnTo>
                    <a:pt x="2963608" y="916114"/>
                  </a:lnTo>
                  <a:lnTo>
                    <a:pt x="2926410" y="945705"/>
                  </a:lnTo>
                  <a:lnTo>
                    <a:pt x="2891853" y="978242"/>
                  </a:lnTo>
                  <a:lnTo>
                    <a:pt x="2860129" y="1013561"/>
                  </a:lnTo>
                  <a:lnTo>
                    <a:pt x="2831414" y="1051471"/>
                  </a:lnTo>
                  <a:lnTo>
                    <a:pt x="2805912" y="1091768"/>
                  </a:lnTo>
                  <a:lnTo>
                    <a:pt x="2783814" y="1134262"/>
                  </a:lnTo>
                  <a:lnTo>
                    <a:pt x="2765310" y="1178775"/>
                  </a:lnTo>
                  <a:lnTo>
                    <a:pt x="2750591" y="1225105"/>
                  </a:lnTo>
                  <a:lnTo>
                    <a:pt x="2739834" y="1273073"/>
                  </a:lnTo>
                  <a:lnTo>
                    <a:pt x="2733243" y="1322476"/>
                  </a:lnTo>
                  <a:lnTo>
                    <a:pt x="2731008" y="1373124"/>
                  </a:lnTo>
                  <a:lnTo>
                    <a:pt x="2733243" y="1423784"/>
                  </a:lnTo>
                  <a:lnTo>
                    <a:pt x="2739834" y="1473200"/>
                  </a:lnTo>
                  <a:lnTo>
                    <a:pt x="2750591" y="1521155"/>
                  </a:lnTo>
                  <a:lnTo>
                    <a:pt x="2765310" y="1567497"/>
                  </a:lnTo>
                  <a:lnTo>
                    <a:pt x="2783814" y="1612011"/>
                  </a:lnTo>
                  <a:lnTo>
                    <a:pt x="2805912" y="1654505"/>
                  </a:lnTo>
                  <a:lnTo>
                    <a:pt x="2831414" y="1694802"/>
                  </a:lnTo>
                  <a:lnTo>
                    <a:pt x="2860129" y="1732699"/>
                  </a:lnTo>
                  <a:lnTo>
                    <a:pt x="2891853" y="1768017"/>
                  </a:lnTo>
                  <a:lnTo>
                    <a:pt x="2926410" y="1800567"/>
                  </a:lnTo>
                  <a:lnTo>
                    <a:pt x="2963608" y="1830146"/>
                  </a:lnTo>
                  <a:lnTo>
                    <a:pt x="3003245" y="1856574"/>
                  </a:lnTo>
                  <a:lnTo>
                    <a:pt x="3045155" y="1879650"/>
                  </a:lnTo>
                  <a:lnTo>
                    <a:pt x="3089122" y="1899196"/>
                  </a:lnTo>
                  <a:lnTo>
                    <a:pt x="3134969" y="1915020"/>
                  </a:lnTo>
                  <a:lnTo>
                    <a:pt x="3182505" y="1926920"/>
                  </a:lnTo>
                  <a:lnTo>
                    <a:pt x="3267456" y="1935480"/>
                  </a:lnTo>
                  <a:lnTo>
                    <a:pt x="3267456" y="1909876"/>
                  </a:lnTo>
                  <a:lnTo>
                    <a:pt x="3187623" y="1901825"/>
                  </a:lnTo>
                  <a:lnTo>
                    <a:pt x="3142221" y="1890458"/>
                  </a:lnTo>
                  <a:lnTo>
                    <a:pt x="3098431" y="1875345"/>
                  </a:lnTo>
                  <a:lnTo>
                    <a:pt x="3056445" y="1856689"/>
                  </a:lnTo>
                  <a:lnTo>
                    <a:pt x="3016427" y="1834642"/>
                  </a:lnTo>
                  <a:lnTo>
                    <a:pt x="2978556" y="1809394"/>
                  </a:lnTo>
                  <a:lnTo>
                    <a:pt x="2943034" y="1781149"/>
                  </a:lnTo>
                  <a:lnTo>
                    <a:pt x="2910027" y="1750060"/>
                  </a:lnTo>
                  <a:lnTo>
                    <a:pt x="2879725" y="1716328"/>
                  </a:lnTo>
                  <a:lnTo>
                    <a:pt x="2852305" y="1680133"/>
                  </a:lnTo>
                  <a:lnTo>
                    <a:pt x="2827959" y="1641640"/>
                  </a:lnTo>
                  <a:lnTo>
                    <a:pt x="2806852" y="1601050"/>
                  </a:lnTo>
                  <a:lnTo>
                    <a:pt x="2789174" y="1558544"/>
                  </a:lnTo>
                  <a:lnTo>
                    <a:pt x="2775102" y="1514297"/>
                  </a:lnTo>
                  <a:lnTo>
                    <a:pt x="2764840" y="1468488"/>
                  </a:lnTo>
                  <a:lnTo>
                    <a:pt x="2758541" y="1421295"/>
                  </a:lnTo>
                  <a:lnTo>
                    <a:pt x="2756408" y="1372908"/>
                  </a:lnTo>
                  <a:lnTo>
                    <a:pt x="2758541" y="1324533"/>
                  </a:lnTo>
                  <a:lnTo>
                    <a:pt x="2764840" y="1277340"/>
                  </a:lnTo>
                  <a:lnTo>
                    <a:pt x="2775102" y="1231531"/>
                  </a:lnTo>
                  <a:lnTo>
                    <a:pt x="2789174" y="1187284"/>
                  </a:lnTo>
                  <a:lnTo>
                    <a:pt x="2806852" y="1144778"/>
                  </a:lnTo>
                  <a:lnTo>
                    <a:pt x="2827959" y="1104188"/>
                  </a:lnTo>
                  <a:lnTo>
                    <a:pt x="2852305" y="1065695"/>
                  </a:lnTo>
                  <a:lnTo>
                    <a:pt x="2879725" y="1029500"/>
                  </a:lnTo>
                  <a:lnTo>
                    <a:pt x="2910027" y="995768"/>
                  </a:lnTo>
                  <a:lnTo>
                    <a:pt x="2943034" y="964679"/>
                  </a:lnTo>
                  <a:lnTo>
                    <a:pt x="2978556" y="936434"/>
                  </a:lnTo>
                  <a:lnTo>
                    <a:pt x="3016427" y="911186"/>
                  </a:lnTo>
                  <a:lnTo>
                    <a:pt x="3056445" y="889139"/>
                  </a:lnTo>
                  <a:lnTo>
                    <a:pt x="3098431" y="870483"/>
                  </a:lnTo>
                  <a:lnTo>
                    <a:pt x="3142221" y="855370"/>
                  </a:lnTo>
                  <a:lnTo>
                    <a:pt x="3187623" y="843991"/>
                  </a:lnTo>
                  <a:lnTo>
                    <a:pt x="3267456" y="835952"/>
                  </a:lnTo>
                  <a:lnTo>
                    <a:pt x="3267456" y="8107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00" dirty="0"/>
              <a:t>Platform</a:t>
            </a:r>
            <a:r>
              <a:rPr spc="10" dirty="0"/>
              <a:t> </a:t>
            </a:r>
            <a:r>
              <a:rPr spc="445" dirty="0"/>
              <a:t>as</a:t>
            </a:r>
            <a:r>
              <a:rPr spc="65" dirty="0"/>
              <a:t> </a:t>
            </a:r>
            <a:r>
              <a:rPr spc="335" dirty="0"/>
              <a:t>a</a:t>
            </a:r>
            <a:r>
              <a:rPr spc="65" dirty="0"/>
              <a:t> </a:t>
            </a:r>
            <a:r>
              <a:rPr spc="395" dirty="0"/>
              <a:t>Service</a:t>
            </a:r>
            <a:r>
              <a:rPr spc="50" dirty="0"/>
              <a:t> </a:t>
            </a:r>
            <a:r>
              <a:rPr spc="425" dirty="0"/>
              <a:t>(PaaS)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7159625" cy="34086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144780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180" dirty="0">
                <a:latin typeface="Calibri"/>
                <a:cs typeface="Calibri"/>
              </a:rPr>
              <a:t>Cloud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service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providers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have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an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opportunity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to 	</a:t>
            </a:r>
            <a:r>
              <a:rPr sz="2400" spc="110" dirty="0">
                <a:latin typeface="Calibri"/>
                <a:cs typeface="Calibri"/>
              </a:rPr>
              <a:t>provide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more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than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just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the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95" dirty="0">
                <a:latin typeface="Calibri"/>
                <a:cs typeface="Calibri"/>
              </a:rPr>
              <a:t>“basic”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infrastructure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marR="497205" indent="-227329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295" dirty="0">
                <a:latin typeface="Calibri"/>
                <a:cs typeface="Calibri"/>
              </a:rPr>
              <a:t>PaaS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includes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service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layer </a:t>
            </a:r>
            <a:r>
              <a:rPr sz="2400" spc="120" dirty="0">
                <a:latin typeface="Calibri"/>
                <a:cs typeface="Calibri"/>
              </a:rPr>
              <a:t>on</a:t>
            </a:r>
            <a:r>
              <a:rPr sz="2400" spc="110" dirty="0">
                <a:latin typeface="Calibri"/>
                <a:cs typeface="Calibri"/>
              </a:rPr>
              <a:t> top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of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220" dirty="0">
                <a:latin typeface="Calibri"/>
                <a:cs typeface="Calibri"/>
              </a:rPr>
              <a:t>IaaS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– 	</a:t>
            </a:r>
            <a:r>
              <a:rPr sz="2400" spc="110" dirty="0">
                <a:latin typeface="Calibri"/>
                <a:cs typeface="Calibri"/>
              </a:rPr>
              <a:t>computing, </a:t>
            </a:r>
            <a:r>
              <a:rPr sz="2400" spc="170" dirty="0">
                <a:latin typeface="Calibri"/>
                <a:cs typeface="Calibri"/>
              </a:rPr>
              <a:t>storage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and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networking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marR="5080" indent="-227329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90" dirty="0">
                <a:latin typeface="Calibri"/>
                <a:cs typeface="Calibri"/>
              </a:rPr>
              <a:t>Middleware, </a:t>
            </a:r>
            <a:r>
              <a:rPr sz="2400" spc="120" dirty="0">
                <a:latin typeface="Calibri"/>
                <a:cs typeface="Calibri"/>
              </a:rPr>
              <a:t>development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85" dirty="0">
                <a:latin typeface="Calibri"/>
                <a:cs typeface="Calibri"/>
              </a:rPr>
              <a:t>tools,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database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server, 	</a:t>
            </a:r>
            <a:r>
              <a:rPr sz="2400" spc="145" dirty="0">
                <a:latin typeface="Calibri"/>
                <a:cs typeface="Calibri"/>
              </a:rPr>
              <a:t>and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more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40" dirty="0"/>
              <a:t>PaaS</a:t>
            </a:r>
            <a:r>
              <a:rPr spc="55" dirty="0"/>
              <a:t> </a:t>
            </a:r>
            <a:r>
              <a:rPr spc="340" dirty="0"/>
              <a:t>Computing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2449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20" dirty="0">
                <a:latin typeface="Calibri"/>
                <a:cs typeface="Calibri"/>
              </a:rPr>
              <a:t>One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example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48583" y="2200655"/>
            <a:ext cx="2840990" cy="390525"/>
          </a:xfrm>
          <a:prstGeom prst="rect">
            <a:avLst/>
          </a:prstGeom>
          <a:solidFill>
            <a:srgbClr val="FFFF00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335">
              <a:lnSpc>
                <a:spcPts val="2825"/>
              </a:lnSpc>
            </a:pPr>
            <a:r>
              <a:rPr sz="2400" spc="170" dirty="0">
                <a:latin typeface="Calibri"/>
                <a:cs typeface="Calibri"/>
              </a:rPr>
              <a:t>Azure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App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Services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3890" y="3140964"/>
            <a:ext cx="6918325" cy="2448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150" dirty="0">
                <a:latin typeface="Calibri"/>
                <a:cs typeface="Calibri"/>
              </a:rPr>
              <a:t>Simply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upload </a:t>
            </a:r>
            <a:r>
              <a:rPr sz="2400" spc="105" dirty="0">
                <a:latin typeface="Calibri"/>
                <a:cs typeface="Calibri"/>
              </a:rPr>
              <a:t>your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204" dirty="0">
                <a:latin typeface="Calibri"/>
                <a:cs typeface="Calibri"/>
              </a:rPr>
              <a:t>code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and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configuration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to 	</a:t>
            </a:r>
            <a:r>
              <a:rPr sz="2400" spc="130" dirty="0">
                <a:latin typeface="Calibri"/>
                <a:cs typeface="Calibri"/>
              </a:rPr>
              <a:t>Azure,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and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runs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your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code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without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needing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to 	</a:t>
            </a:r>
            <a:r>
              <a:rPr sz="2400" spc="110" dirty="0">
                <a:latin typeface="Calibri"/>
                <a:cs typeface="Calibri"/>
              </a:rPr>
              <a:t>worry</a:t>
            </a:r>
            <a:r>
              <a:rPr sz="2400" spc="114" dirty="0">
                <a:latin typeface="Calibri"/>
                <a:cs typeface="Calibri"/>
              </a:rPr>
              <a:t> about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the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VM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underneath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marR="400685" indent="-227329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145" dirty="0">
                <a:latin typeface="Calibri"/>
                <a:cs typeface="Calibri"/>
              </a:rPr>
              <a:t>Includes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scaling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features, </a:t>
            </a:r>
            <a:r>
              <a:rPr sz="2400" spc="229" dirty="0">
                <a:latin typeface="Calibri"/>
                <a:cs typeface="Calibri"/>
              </a:rPr>
              <a:t>CI/CD,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containers, 	</a:t>
            </a:r>
            <a:r>
              <a:rPr sz="2400" spc="170" dirty="0">
                <a:latin typeface="Calibri"/>
                <a:cs typeface="Calibri"/>
              </a:rPr>
              <a:t>staging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and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development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95" dirty="0">
                <a:latin typeface="Calibri"/>
                <a:cs typeface="Calibri"/>
              </a:rPr>
              <a:t>environments,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etc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50" dirty="0"/>
              <a:t>PaaS</a:t>
            </a:r>
            <a:r>
              <a:rPr spc="50" dirty="0"/>
              <a:t> </a:t>
            </a:r>
            <a:r>
              <a:rPr spc="385" dirty="0"/>
              <a:t>Storage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132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2583" y="2185416"/>
            <a:ext cx="2615565" cy="393700"/>
          </a:xfrm>
          <a:prstGeom prst="rect">
            <a:avLst/>
          </a:prstGeom>
          <a:solidFill>
            <a:srgbClr val="FFFF00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65"/>
              </a:spcBef>
            </a:pPr>
            <a:r>
              <a:rPr sz="2400" spc="170" dirty="0">
                <a:latin typeface="Calibri"/>
                <a:cs typeface="Calibri"/>
              </a:rPr>
              <a:t>Managed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Storage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93770" y="2180844"/>
            <a:ext cx="2921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40" dirty="0">
                <a:latin typeface="Calibri"/>
                <a:cs typeface="Calibri"/>
              </a:rPr>
              <a:t>is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an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example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of </a:t>
            </a:r>
            <a:r>
              <a:rPr sz="2400" spc="80" dirty="0">
                <a:latin typeface="Calibri"/>
                <a:cs typeface="Calibri"/>
              </a:rPr>
              <a:t>this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3890" y="3140964"/>
            <a:ext cx="132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2583" y="3151632"/>
            <a:ext cx="3045460" cy="390525"/>
          </a:xfrm>
          <a:prstGeom prst="rect">
            <a:avLst/>
          </a:prstGeom>
          <a:solidFill>
            <a:srgbClr val="FFFF00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15"/>
              </a:spcBef>
            </a:pPr>
            <a:r>
              <a:rPr sz="2400" spc="170" dirty="0">
                <a:latin typeface="Calibri"/>
                <a:cs typeface="Calibri"/>
              </a:rPr>
              <a:t>Azure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425" dirty="0">
                <a:latin typeface="Calibri"/>
                <a:cs typeface="Calibri"/>
              </a:rPr>
              <a:t>SQL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Database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44874" y="3140964"/>
            <a:ext cx="2719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40" dirty="0">
                <a:latin typeface="Calibri"/>
                <a:cs typeface="Calibri"/>
              </a:rPr>
              <a:t>is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another</a:t>
            </a:r>
            <a:r>
              <a:rPr sz="2400" spc="150" dirty="0">
                <a:latin typeface="Calibri"/>
                <a:cs typeface="Calibri"/>
              </a:rPr>
              <a:t> example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3890" y="4101083"/>
            <a:ext cx="68713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195" dirty="0">
                <a:latin typeface="Calibri"/>
                <a:cs typeface="Calibri"/>
              </a:rPr>
              <a:t>Freed</a:t>
            </a:r>
            <a:r>
              <a:rPr sz="2400" spc="100" dirty="0">
                <a:latin typeface="Calibri"/>
                <a:cs typeface="Calibri"/>
              </a:rPr>
              <a:t> from</a:t>
            </a:r>
            <a:r>
              <a:rPr sz="2400" spc="114" dirty="0">
                <a:latin typeface="Calibri"/>
                <a:cs typeface="Calibri"/>
              </a:rPr>
              <a:t> worrying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about </a:t>
            </a:r>
            <a:r>
              <a:rPr sz="2400" spc="105" dirty="0">
                <a:latin typeface="Calibri"/>
                <a:cs typeface="Calibri"/>
              </a:rPr>
              <a:t>the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server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VM</a:t>
            </a:r>
            <a:r>
              <a:rPr sz="2400" spc="85" dirty="0">
                <a:latin typeface="Calibri"/>
                <a:cs typeface="Calibri"/>
              </a:rPr>
              <a:t> itself 	</a:t>
            </a:r>
            <a:r>
              <a:rPr sz="2400" spc="100" dirty="0">
                <a:latin typeface="Calibri"/>
                <a:cs typeface="Calibri"/>
              </a:rPr>
              <a:t>or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the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hard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disk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85" dirty="0">
                <a:latin typeface="Calibri"/>
                <a:cs typeface="Calibri"/>
              </a:rPr>
              <a:t>itself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50" dirty="0"/>
              <a:t>PaaS</a:t>
            </a:r>
            <a:r>
              <a:rPr spc="50" dirty="0"/>
              <a:t> </a:t>
            </a:r>
            <a:r>
              <a:rPr spc="290" dirty="0"/>
              <a:t>Networking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44267"/>
            <a:ext cx="6658609" cy="3381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70" dirty="0">
                <a:latin typeface="Calibri"/>
                <a:cs typeface="Calibri"/>
              </a:rPr>
              <a:t>Azure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Front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Door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is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an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example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of </a:t>
            </a:r>
            <a:r>
              <a:rPr sz="2400" spc="80" dirty="0">
                <a:latin typeface="Calibri"/>
                <a:cs typeface="Calibri"/>
              </a:rPr>
              <a:t>this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7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25" dirty="0">
                <a:latin typeface="Calibri"/>
                <a:cs typeface="Calibri"/>
              </a:rPr>
              <a:t>Or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229" dirty="0">
                <a:latin typeface="Calibri"/>
                <a:cs typeface="Calibri"/>
              </a:rPr>
              <a:t>Load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Balancer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7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sz="2400" spc="225" dirty="0">
                <a:latin typeface="Calibri"/>
                <a:cs typeface="Calibri"/>
              </a:rPr>
              <a:t>Or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Firewall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05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marR="5080" indent="-227329">
              <a:lnSpc>
                <a:spcPts val="259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225" dirty="0">
                <a:latin typeface="Calibri"/>
                <a:cs typeface="Calibri"/>
              </a:rPr>
              <a:t>These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are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software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applications</a:t>
            </a:r>
            <a:r>
              <a:rPr sz="2400" spc="85" dirty="0">
                <a:latin typeface="Calibri"/>
                <a:cs typeface="Calibri"/>
              </a:rPr>
              <a:t> that</a:t>
            </a:r>
            <a:r>
              <a:rPr sz="2400" spc="110" dirty="0">
                <a:latin typeface="Calibri"/>
                <a:cs typeface="Calibri"/>
              </a:rPr>
              <a:t> perform 	</a:t>
            </a:r>
            <a:r>
              <a:rPr sz="2400" spc="120" dirty="0">
                <a:latin typeface="Calibri"/>
                <a:cs typeface="Calibri"/>
              </a:rPr>
              <a:t>networking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tasks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320" dirty="0"/>
              <a:t>Software</a:t>
            </a:r>
            <a:r>
              <a:rPr sz="3600" spc="65" dirty="0"/>
              <a:t> </a:t>
            </a:r>
            <a:r>
              <a:rPr sz="3600" spc="395" dirty="0"/>
              <a:t>as</a:t>
            </a:r>
            <a:r>
              <a:rPr sz="3600" spc="60" dirty="0"/>
              <a:t> </a:t>
            </a:r>
            <a:r>
              <a:rPr sz="3600" spc="300" dirty="0"/>
              <a:t>a</a:t>
            </a:r>
            <a:r>
              <a:rPr sz="3600" spc="60" dirty="0"/>
              <a:t> </a:t>
            </a:r>
            <a:r>
              <a:rPr sz="3600" spc="355" dirty="0"/>
              <a:t>Service</a:t>
            </a:r>
            <a:r>
              <a:rPr sz="3600" spc="45" dirty="0"/>
              <a:t> </a:t>
            </a:r>
            <a:r>
              <a:rPr sz="3600" spc="415" dirty="0"/>
              <a:t>(SaaS)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7150734" cy="2677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80" dirty="0">
                <a:latin typeface="Calibri"/>
                <a:cs typeface="Calibri"/>
              </a:rPr>
              <a:t>Cloud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apps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sz="2400" spc="190" dirty="0">
                <a:latin typeface="Calibri"/>
                <a:cs typeface="Calibri"/>
              </a:rPr>
              <a:t>Tools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such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245" dirty="0">
                <a:latin typeface="Calibri"/>
                <a:cs typeface="Calibri"/>
              </a:rPr>
              <a:t>as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Office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365,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OneDrive,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225" dirty="0">
                <a:latin typeface="Calibri"/>
                <a:cs typeface="Calibri"/>
              </a:rPr>
              <a:t>Skype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marR="5080" indent="-227329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215" dirty="0">
                <a:latin typeface="Calibri"/>
                <a:cs typeface="Calibri"/>
              </a:rPr>
              <a:t>The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app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is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ready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be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used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and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you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simply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need 	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set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up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and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use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266944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891" y="709913"/>
            <a:ext cx="3723004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790"/>
              </a:lnSpc>
              <a:spcBef>
                <a:spcPts val="100"/>
              </a:spcBef>
            </a:pPr>
            <a:r>
              <a:rPr sz="4200" spc="545" dirty="0">
                <a:solidFill>
                  <a:srgbClr val="FFFFFF"/>
                </a:solidFill>
              </a:rPr>
              <a:t>AZ-</a:t>
            </a:r>
            <a:r>
              <a:rPr sz="4200" spc="680" dirty="0">
                <a:solidFill>
                  <a:srgbClr val="FFFFFF"/>
                </a:solidFill>
              </a:rPr>
              <a:t>900</a:t>
            </a:r>
            <a:endParaRPr sz="4200"/>
          </a:p>
          <a:p>
            <a:pPr marL="12700" marR="5080">
              <a:lnSpc>
                <a:spcPts val="4540"/>
              </a:lnSpc>
              <a:spcBef>
                <a:spcPts val="315"/>
              </a:spcBef>
            </a:pPr>
            <a:r>
              <a:rPr sz="4200" spc="285" dirty="0">
                <a:solidFill>
                  <a:srgbClr val="FFFFFF"/>
                </a:solidFill>
              </a:rPr>
              <a:t>Microsoft </a:t>
            </a:r>
            <a:r>
              <a:rPr sz="4200" spc="370" dirty="0">
                <a:solidFill>
                  <a:srgbClr val="FFFFFF"/>
                </a:solidFill>
              </a:rPr>
              <a:t>Azure </a:t>
            </a:r>
            <a:r>
              <a:rPr sz="4200" spc="340" dirty="0">
                <a:solidFill>
                  <a:srgbClr val="FFFFFF"/>
                </a:solidFill>
              </a:rPr>
              <a:t>Fundamentals</a:t>
            </a:r>
            <a:endParaRPr sz="4200"/>
          </a:p>
        </p:txBody>
      </p:sp>
      <p:sp>
        <p:nvSpPr>
          <p:cNvPr id="6" name="object 6"/>
          <p:cNvSpPr txBox="1"/>
          <p:nvPr/>
        </p:nvSpPr>
        <p:spPr>
          <a:xfrm>
            <a:off x="643891" y="5386052"/>
            <a:ext cx="26390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2000" spc="160" dirty="0" smtClean="0">
                <a:solidFill>
                  <a:srgbClr val="FFFFFF"/>
                </a:solidFill>
                <a:latin typeface="Calibri"/>
                <a:cs typeface="Calibri"/>
              </a:rPr>
              <a:t>Gopal Das, Instructor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8" name="object 8"/>
            <p:cNvSpPr/>
            <p:nvPr/>
          </p:nvSpPr>
          <p:spPr>
            <a:xfrm>
              <a:off x="563880" y="6086855"/>
              <a:ext cx="4135120" cy="0"/>
            </a:xfrm>
            <a:custGeom>
              <a:avLst/>
              <a:gdLst/>
              <a:ahLst/>
              <a:cxnLst/>
              <a:rect l="l" t="t" r="r" b="b"/>
              <a:pathLst>
                <a:path w="4135120">
                  <a:moveTo>
                    <a:pt x="0" y="0"/>
                  </a:moveTo>
                  <a:lnTo>
                    <a:pt x="4134535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65832" y="6245352"/>
            <a:ext cx="7260590" cy="514243"/>
          </a:xfrm>
          <a:prstGeom prst="rect">
            <a:avLst/>
          </a:prstGeom>
          <a:solidFill>
            <a:srgbClr val="312A1C"/>
          </a:solidFill>
        </p:spPr>
        <p:txBody>
          <a:bodyPr vert="horz" wrap="square" lIns="0" tIns="82550" rIns="0" bIns="0" rtlCol="0">
            <a:spAutoFit/>
          </a:bodyPr>
          <a:lstStyle/>
          <a:p>
            <a:pPr marL="2883535" marR="680085" indent="-2197735">
              <a:lnSpc>
                <a:spcPct val="100000"/>
              </a:lnSpc>
              <a:spcBef>
                <a:spcPts val="650"/>
              </a:spcBef>
            </a:pPr>
            <a:r>
              <a:rPr sz="1400" i="1" spc="-85" dirty="0" smtClean="0">
                <a:solidFill>
                  <a:srgbClr val="CCCCCC"/>
                </a:solidFill>
                <a:latin typeface="Trebuchet MS"/>
                <a:cs typeface="Trebuchet MS"/>
              </a:rPr>
              <a:t>,</a:t>
            </a:r>
            <a:r>
              <a:rPr sz="1400" i="1" spc="-40" dirty="0" smtClean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50" dirty="0">
                <a:solidFill>
                  <a:srgbClr val="CCCCCC"/>
                </a:solidFill>
                <a:latin typeface="Trebuchet MS"/>
                <a:cs typeface="Trebuchet MS"/>
              </a:rPr>
              <a:t>softwarearchitect.ca…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40" dirty="0">
                <a:solidFill>
                  <a:srgbClr val="CCCCCC"/>
                </a:solidFill>
                <a:latin typeface="Trebuchet MS"/>
                <a:cs typeface="Trebuchet MS"/>
              </a:rPr>
              <a:t>get</a:t>
            </a:r>
            <a:r>
              <a:rPr sz="1400" i="1" spc="-3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0" dirty="0">
                <a:solidFill>
                  <a:srgbClr val="CCCCCC"/>
                </a:solidFill>
                <a:latin typeface="Trebuchet MS"/>
                <a:cs typeface="Trebuchet MS"/>
              </a:rPr>
              <a:t>the</a:t>
            </a:r>
            <a:r>
              <a:rPr sz="1400" i="1" spc="-6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course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CCCCCC"/>
                </a:solidFill>
                <a:latin typeface="Trebuchet MS"/>
                <a:cs typeface="Trebuchet MS"/>
              </a:rPr>
              <a:t>for</a:t>
            </a:r>
            <a:r>
              <a:rPr sz="1400" i="1" spc="-4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these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slides</a:t>
            </a:r>
            <a:r>
              <a:rPr sz="1400" i="1" spc="-2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at: 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  <a:hlinkClick r:id="rId4"/>
              </a:rPr>
              <a:t>http://sjd.ca/az900</a:t>
            </a: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27632"/>
              <a:ext cx="6156960" cy="360273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890" y="1986563"/>
            <a:ext cx="4408170" cy="164592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 marR="5080">
              <a:lnSpc>
                <a:spcPts val="4100"/>
              </a:lnSpc>
              <a:spcBef>
                <a:spcPts val="610"/>
              </a:spcBef>
            </a:pPr>
            <a:r>
              <a:rPr sz="3800" spc="340" dirty="0">
                <a:solidFill>
                  <a:srgbClr val="FFFFFF"/>
                </a:solidFill>
              </a:rPr>
              <a:t>Describe</a:t>
            </a:r>
            <a:r>
              <a:rPr sz="3800" spc="125" dirty="0">
                <a:solidFill>
                  <a:srgbClr val="FFFFFF"/>
                </a:solidFill>
              </a:rPr>
              <a:t> </a:t>
            </a:r>
            <a:r>
              <a:rPr sz="3800" spc="340" dirty="0">
                <a:solidFill>
                  <a:srgbClr val="FFFFFF"/>
                </a:solidFill>
              </a:rPr>
              <a:t>Azure </a:t>
            </a:r>
            <a:r>
              <a:rPr sz="3800" spc="290" dirty="0">
                <a:solidFill>
                  <a:srgbClr val="FFFFFF"/>
                </a:solidFill>
              </a:rPr>
              <a:t>Architecture</a:t>
            </a:r>
            <a:r>
              <a:rPr sz="3800" spc="175" dirty="0">
                <a:solidFill>
                  <a:srgbClr val="FFFFFF"/>
                </a:solidFill>
              </a:rPr>
              <a:t> </a:t>
            </a:r>
            <a:r>
              <a:rPr sz="3800" spc="260" dirty="0">
                <a:solidFill>
                  <a:srgbClr val="FFFFFF"/>
                </a:solidFill>
              </a:rPr>
              <a:t>and </a:t>
            </a:r>
            <a:r>
              <a:rPr sz="3800" spc="385" dirty="0">
                <a:solidFill>
                  <a:srgbClr val="FFFFFF"/>
                </a:solidFill>
              </a:rPr>
              <a:t>Services</a:t>
            </a:r>
            <a:r>
              <a:rPr sz="3800" spc="105" dirty="0">
                <a:solidFill>
                  <a:srgbClr val="FFFFFF"/>
                </a:solidFill>
              </a:rPr>
              <a:t> </a:t>
            </a:r>
            <a:r>
              <a:rPr sz="3800" spc="330" dirty="0">
                <a:solidFill>
                  <a:srgbClr val="FFFFFF"/>
                </a:solidFill>
              </a:rPr>
              <a:t>(35-</a:t>
            </a:r>
            <a:r>
              <a:rPr sz="3800" spc="515" dirty="0">
                <a:solidFill>
                  <a:srgbClr val="FFFFFF"/>
                </a:solidFill>
              </a:rPr>
              <a:t>40%)</a:t>
            </a:r>
            <a:endParaRPr sz="3800"/>
          </a:p>
        </p:txBody>
      </p:sp>
      <p:grpSp>
        <p:nvGrpSpPr>
          <p:cNvPr id="6" name="object 6"/>
          <p:cNvGrpSpPr/>
          <p:nvPr/>
        </p:nvGrpSpPr>
        <p:grpSpPr>
          <a:xfrm>
            <a:off x="10293095" y="0"/>
            <a:ext cx="1899285" cy="6858000"/>
            <a:chOff x="10293095" y="0"/>
            <a:chExt cx="1899285" cy="6858000"/>
          </a:xfrm>
        </p:grpSpPr>
        <p:sp>
          <p:nvSpPr>
            <p:cNvPr id="7" name="object 7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79041" y="716280"/>
            <a:ext cx="9216390" cy="5221605"/>
            <a:chOff x="1479041" y="716280"/>
            <a:chExt cx="9216390" cy="52216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6568" y="716280"/>
              <a:ext cx="9198862" cy="522122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98091" y="1126236"/>
              <a:ext cx="8132445" cy="2524125"/>
            </a:xfrm>
            <a:custGeom>
              <a:avLst/>
              <a:gdLst/>
              <a:ahLst/>
              <a:cxnLst/>
              <a:rect l="l" t="t" r="r" b="b"/>
              <a:pathLst>
                <a:path w="8132445" h="2524125">
                  <a:moveTo>
                    <a:pt x="0" y="0"/>
                  </a:moveTo>
                  <a:lnTo>
                    <a:pt x="8132064" y="0"/>
                  </a:lnTo>
                  <a:lnTo>
                    <a:pt x="8132064" y="2523744"/>
                  </a:lnTo>
                  <a:lnTo>
                    <a:pt x="0" y="252374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448767" y="142722"/>
            <a:ext cx="403860" cy="2305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spc="-20" dirty="0">
                <a:latin typeface="Trebuchet MS"/>
                <a:cs typeface="Trebuchet MS"/>
              </a:rPr>
              <a:t>2022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9252" y="216408"/>
            <a:ext cx="9043402" cy="6385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890" y="755633"/>
            <a:ext cx="564578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7200" spc="780" dirty="0">
                <a:solidFill>
                  <a:srgbClr val="FFFFFF"/>
                </a:solidFill>
              </a:rPr>
              <a:t>Core</a:t>
            </a:r>
            <a:r>
              <a:rPr sz="7200" spc="85" dirty="0">
                <a:solidFill>
                  <a:srgbClr val="FFFFFF"/>
                </a:solidFill>
              </a:rPr>
              <a:t> </a:t>
            </a:r>
            <a:r>
              <a:rPr sz="7200" spc="650" dirty="0">
                <a:solidFill>
                  <a:srgbClr val="FFFFFF"/>
                </a:solidFill>
              </a:rPr>
              <a:t>Azure </a:t>
            </a:r>
            <a:r>
              <a:rPr sz="7200" spc="555" dirty="0">
                <a:solidFill>
                  <a:srgbClr val="FFFFFF"/>
                </a:solidFill>
              </a:rPr>
              <a:t>Architecture</a:t>
            </a:r>
            <a:endParaRPr sz="7200"/>
          </a:p>
        </p:txBody>
      </p:sp>
      <p:sp>
        <p:nvSpPr>
          <p:cNvPr id="3" name="object 3"/>
          <p:cNvSpPr/>
          <p:nvPr/>
        </p:nvSpPr>
        <p:spPr>
          <a:xfrm>
            <a:off x="563880" y="6086855"/>
            <a:ext cx="7336155" cy="0"/>
          </a:xfrm>
          <a:custGeom>
            <a:avLst/>
            <a:gdLst/>
            <a:ahLst/>
            <a:cxnLst/>
            <a:rect l="l" t="t" r="r" b="b"/>
            <a:pathLst>
              <a:path w="7336155">
                <a:moveTo>
                  <a:pt x="0" y="0"/>
                </a:moveTo>
                <a:lnTo>
                  <a:pt x="7335837" y="0"/>
                </a:lnTo>
              </a:path>
            </a:pathLst>
          </a:custGeom>
          <a:ln w="12700">
            <a:solidFill>
              <a:srgbClr val="EFF3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90047" y="807719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52528" y="629412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79">
                <a:moveTo>
                  <a:pt x="539470" y="0"/>
                </a:moveTo>
                <a:lnTo>
                  <a:pt x="451751" y="8851"/>
                </a:lnTo>
                <a:lnTo>
                  <a:pt x="404188" y="20778"/>
                </a:lnTo>
                <a:lnTo>
                  <a:pt x="358312" y="36627"/>
                </a:lnTo>
                <a:lnTo>
                  <a:pt x="314315" y="56210"/>
                </a:lnTo>
                <a:lnTo>
                  <a:pt x="272387" y="79333"/>
                </a:lnTo>
                <a:lnTo>
                  <a:pt x="232718" y="105808"/>
                </a:lnTo>
                <a:lnTo>
                  <a:pt x="195500" y="135444"/>
                </a:lnTo>
                <a:lnTo>
                  <a:pt x="160921" y="168049"/>
                </a:lnTo>
                <a:lnTo>
                  <a:pt x="129174" y="203433"/>
                </a:lnTo>
                <a:lnTo>
                  <a:pt x="100449" y="241405"/>
                </a:lnTo>
                <a:lnTo>
                  <a:pt x="74935" y="281775"/>
                </a:lnTo>
                <a:lnTo>
                  <a:pt x="52824" y="324352"/>
                </a:lnTo>
                <a:lnTo>
                  <a:pt x="34306" y="368945"/>
                </a:lnTo>
                <a:lnTo>
                  <a:pt x="19572" y="415363"/>
                </a:lnTo>
                <a:lnTo>
                  <a:pt x="8811" y="463416"/>
                </a:lnTo>
                <a:lnTo>
                  <a:pt x="2215" y="512913"/>
                </a:lnTo>
                <a:lnTo>
                  <a:pt x="0" y="563879"/>
                </a:lnTo>
                <a:lnTo>
                  <a:pt x="539470" y="563879"/>
                </a:lnTo>
                <a:lnTo>
                  <a:pt x="539470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52502" y="35509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777" y="8851"/>
                </a:lnTo>
                <a:lnTo>
                  <a:pt x="404213" y="20783"/>
                </a:lnTo>
                <a:lnTo>
                  <a:pt x="358337" y="36640"/>
                </a:lnTo>
                <a:lnTo>
                  <a:pt x="314340" y="56230"/>
                </a:lnTo>
                <a:lnTo>
                  <a:pt x="272412" y="79364"/>
                </a:lnTo>
                <a:lnTo>
                  <a:pt x="232744" y="105849"/>
                </a:lnTo>
                <a:lnTo>
                  <a:pt x="195525" y="135496"/>
                </a:lnTo>
                <a:lnTo>
                  <a:pt x="160947" y="168114"/>
                </a:lnTo>
                <a:lnTo>
                  <a:pt x="129200" y="203512"/>
                </a:lnTo>
                <a:lnTo>
                  <a:pt x="100474" y="241499"/>
                </a:lnTo>
                <a:lnTo>
                  <a:pt x="74961" y="281885"/>
                </a:lnTo>
                <a:lnTo>
                  <a:pt x="52850" y="324478"/>
                </a:lnTo>
                <a:lnTo>
                  <a:pt x="34332" y="369087"/>
                </a:lnTo>
                <a:lnTo>
                  <a:pt x="19597" y="415523"/>
                </a:lnTo>
                <a:lnTo>
                  <a:pt x="8837" y="463595"/>
                </a:lnTo>
                <a:lnTo>
                  <a:pt x="2241" y="513110"/>
                </a:lnTo>
                <a:lnTo>
                  <a:pt x="0" y="563880"/>
                </a:lnTo>
                <a:lnTo>
                  <a:pt x="2241" y="614649"/>
                </a:lnTo>
                <a:lnTo>
                  <a:pt x="8837" y="664164"/>
                </a:lnTo>
                <a:lnTo>
                  <a:pt x="19597" y="712236"/>
                </a:lnTo>
                <a:lnTo>
                  <a:pt x="34332" y="758672"/>
                </a:lnTo>
                <a:lnTo>
                  <a:pt x="52850" y="803281"/>
                </a:lnTo>
                <a:lnTo>
                  <a:pt x="74961" y="845874"/>
                </a:lnTo>
                <a:lnTo>
                  <a:pt x="100474" y="886260"/>
                </a:lnTo>
                <a:lnTo>
                  <a:pt x="129200" y="924247"/>
                </a:lnTo>
                <a:lnTo>
                  <a:pt x="160947" y="959645"/>
                </a:lnTo>
                <a:lnTo>
                  <a:pt x="195525" y="992263"/>
                </a:lnTo>
                <a:lnTo>
                  <a:pt x="232744" y="1021910"/>
                </a:lnTo>
                <a:lnTo>
                  <a:pt x="272412" y="1048395"/>
                </a:lnTo>
                <a:lnTo>
                  <a:pt x="314340" y="1071529"/>
                </a:lnTo>
                <a:lnTo>
                  <a:pt x="358337" y="1091119"/>
                </a:lnTo>
                <a:lnTo>
                  <a:pt x="404213" y="1106976"/>
                </a:lnTo>
                <a:lnTo>
                  <a:pt x="451777" y="1118908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52502" y="21793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777" y="8851"/>
                </a:lnTo>
                <a:lnTo>
                  <a:pt x="404213" y="20783"/>
                </a:lnTo>
                <a:lnTo>
                  <a:pt x="358337" y="36640"/>
                </a:lnTo>
                <a:lnTo>
                  <a:pt x="314340" y="56230"/>
                </a:lnTo>
                <a:lnTo>
                  <a:pt x="272412" y="79364"/>
                </a:lnTo>
                <a:lnTo>
                  <a:pt x="232744" y="105849"/>
                </a:lnTo>
                <a:lnTo>
                  <a:pt x="195525" y="135496"/>
                </a:lnTo>
                <a:lnTo>
                  <a:pt x="160947" y="168114"/>
                </a:lnTo>
                <a:lnTo>
                  <a:pt x="129200" y="203512"/>
                </a:lnTo>
                <a:lnTo>
                  <a:pt x="100474" y="241499"/>
                </a:lnTo>
                <a:lnTo>
                  <a:pt x="74961" y="281885"/>
                </a:lnTo>
                <a:lnTo>
                  <a:pt x="52850" y="324478"/>
                </a:lnTo>
                <a:lnTo>
                  <a:pt x="34332" y="369087"/>
                </a:lnTo>
                <a:lnTo>
                  <a:pt x="19597" y="415523"/>
                </a:lnTo>
                <a:lnTo>
                  <a:pt x="8837" y="463595"/>
                </a:lnTo>
                <a:lnTo>
                  <a:pt x="2241" y="513110"/>
                </a:lnTo>
                <a:lnTo>
                  <a:pt x="0" y="563880"/>
                </a:lnTo>
                <a:lnTo>
                  <a:pt x="2241" y="614649"/>
                </a:lnTo>
                <a:lnTo>
                  <a:pt x="8837" y="664164"/>
                </a:lnTo>
                <a:lnTo>
                  <a:pt x="19597" y="712236"/>
                </a:lnTo>
                <a:lnTo>
                  <a:pt x="34332" y="758672"/>
                </a:lnTo>
                <a:lnTo>
                  <a:pt x="52850" y="803281"/>
                </a:lnTo>
                <a:lnTo>
                  <a:pt x="74961" y="845874"/>
                </a:lnTo>
                <a:lnTo>
                  <a:pt x="100474" y="886260"/>
                </a:lnTo>
                <a:lnTo>
                  <a:pt x="129200" y="924247"/>
                </a:lnTo>
                <a:lnTo>
                  <a:pt x="160947" y="959645"/>
                </a:lnTo>
                <a:lnTo>
                  <a:pt x="195525" y="992263"/>
                </a:lnTo>
                <a:lnTo>
                  <a:pt x="232744" y="1021910"/>
                </a:lnTo>
                <a:lnTo>
                  <a:pt x="272412" y="1048395"/>
                </a:lnTo>
                <a:lnTo>
                  <a:pt x="314340" y="1071529"/>
                </a:lnTo>
                <a:lnTo>
                  <a:pt x="358337" y="1091119"/>
                </a:lnTo>
                <a:lnTo>
                  <a:pt x="404213" y="1106976"/>
                </a:lnTo>
                <a:lnTo>
                  <a:pt x="451777" y="1118908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52525" y="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80">
                <a:moveTo>
                  <a:pt x="539470" y="0"/>
                </a:moveTo>
                <a:lnTo>
                  <a:pt x="0" y="0"/>
                </a:lnTo>
                <a:lnTo>
                  <a:pt x="2215" y="50966"/>
                </a:lnTo>
                <a:lnTo>
                  <a:pt x="8812" y="100463"/>
                </a:lnTo>
                <a:lnTo>
                  <a:pt x="19573" y="148516"/>
                </a:lnTo>
                <a:lnTo>
                  <a:pt x="34308" y="194934"/>
                </a:lnTo>
                <a:lnTo>
                  <a:pt x="52827" y="239527"/>
                </a:lnTo>
                <a:lnTo>
                  <a:pt x="74939" y="282104"/>
                </a:lnTo>
                <a:lnTo>
                  <a:pt x="100453" y="322474"/>
                </a:lnTo>
                <a:lnTo>
                  <a:pt x="129179" y="360446"/>
                </a:lnTo>
                <a:lnTo>
                  <a:pt x="160927" y="395830"/>
                </a:lnTo>
                <a:lnTo>
                  <a:pt x="195505" y="428435"/>
                </a:lnTo>
                <a:lnTo>
                  <a:pt x="232724" y="458071"/>
                </a:lnTo>
                <a:lnTo>
                  <a:pt x="272392" y="484546"/>
                </a:lnTo>
                <a:lnTo>
                  <a:pt x="314320" y="507669"/>
                </a:lnTo>
                <a:lnTo>
                  <a:pt x="358316" y="527252"/>
                </a:lnTo>
                <a:lnTo>
                  <a:pt x="404190" y="543101"/>
                </a:lnTo>
                <a:lnTo>
                  <a:pt x="451751" y="555028"/>
                </a:lnTo>
                <a:lnTo>
                  <a:pt x="539470" y="563880"/>
                </a:lnTo>
                <a:lnTo>
                  <a:pt x="539470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24543" y="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80">
                <a:moveTo>
                  <a:pt x="1130808" y="0"/>
                </a:moveTo>
                <a:lnTo>
                  <a:pt x="1105382" y="0"/>
                </a:lnTo>
                <a:lnTo>
                  <a:pt x="1094435" y="108318"/>
                </a:lnTo>
                <a:lnTo>
                  <a:pt x="1083062" y="153590"/>
                </a:lnTo>
                <a:lnTo>
                  <a:pt x="1067949" y="197256"/>
                </a:lnTo>
                <a:lnTo>
                  <a:pt x="1049277" y="239134"/>
                </a:lnTo>
                <a:lnTo>
                  <a:pt x="1027227" y="279043"/>
                </a:lnTo>
                <a:lnTo>
                  <a:pt x="1001983" y="316801"/>
                </a:lnTo>
                <a:lnTo>
                  <a:pt x="973725" y="352228"/>
                </a:lnTo>
                <a:lnTo>
                  <a:pt x="942635" y="385141"/>
                </a:lnTo>
                <a:lnTo>
                  <a:pt x="908896" y="415359"/>
                </a:lnTo>
                <a:lnTo>
                  <a:pt x="872688" y="442702"/>
                </a:lnTo>
                <a:lnTo>
                  <a:pt x="834194" y="466987"/>
                </a:lnTo>
                <a:lnTo>
                  <a:pt x="793596" y="488034"/>
                </a:lnTo>
                <a:lnTo>
                  <a:pt x="751076" y="505660"/>
                </a:lnTo>
                <a:lnTo>
                  <a:pt x="706814" y="519686"/>
                </a:lnTo>
                <a:lnTo>
                  <a:pt x="660994" y="529928"/>
                </a:lnTo>
                <a:lnTo>
                  <a:pt x="613796" y="536207"/>
                </a:lnTo>
                <a:lnTo>
                  <a:pt x="565404" y="538340"/>
                </a:lnTo>
                <a:lnTo>
                  <a:pt x="517011" y="536207"/>
                </a:lnTo>
                <a:lnTo>
                  <a:pt x="469813" y="529928"/>
                </a:lnTo>
                <a:lnTo>
                  <a:pt x="423993" y="519686"/>
                </a:lnTo>
                <a:lnTo>
                  <a:pt x="379731" y="505660"/>
                </a:lnTo>
                <a:lnTo>
                  <a:pt x="337211" y="488034"/>
                </a:lnTo>
                <a:lnTo>
                  <a:pt x="296613" y="466987"/>
                </a:lnTo>
                <a:lnTo>
                  <a:pt x="258119" y="442702"/>
                </a:lnTo>
                <a:lnTo>
                  <a:pt x="221911" y="415359"/>
                </a:lnTo>
                <a:lnTo>
                  <a:pt x="188172" y="385141"/>
                </a:lnTo>
                <a:lnTo>
                  <a:pt x="157082" y="352228"/>
                </a:lnTo>
                <a:lnTo>
                  <a:pt x="128824" y="316801"/>
                </a:lnTo>
                <a:lnTo>
                  <a:pt x="103580" y="279043"/>
                </a:lnTo>
                <a:lnTo>
                  <a:pt x="81530" y="239134"/>
                </a:lnTo>
                <a:lnTo>
                  <a:pt x="62858" y="197256"/>
                </a:lnTo>
                <a:lnTo>
                  <a:pt x="47745" y="153590"/>
                </a:lnTo>
                <a:lnTo>
                  <a:pt x="36372" y="108318"/>
                </a:lnTo>
                <a:lnTo>
                  <a:pt x="25425" y="0"/>
                </a:lnTo>
                <a:lnTo>
                  <a:pt x="0" y="0"/>
                </a:lnTo>
                <a:lnTo>
                  <a:pt x="2075" y="48652"/>
                </a:lnTo>
                <a:lnTo>
                  <a:pt x="8188" y="96156"/>
                </a:lnTo>
                <a:lnTo>
                  <a:pt x="18168" y="142342"/>
                </a:lnTo>
                <a:lnTo>
                  <a:pt x="31847" y="187039"/>
                </a:lnTo>
                <a:lnTo>
                  <a:pt x="49055" y="230080"/>
                </a:lnTo>
                <a:lnTo>
                  <a:pt x="69621" y="271295"/>
                </a:lnTo>
                <a:lnTo>
                  <a:pt x="93376" y="310514"/>
                </a:lnTo>
                <a:lnTo>
                  <a:pt x="120150" y="347568"/>
                </a:lnTo>
                <a:lnTo>
                  <a:pt x="149774" y="382289"/>
                </a:lnTo>
                <a:lnTo>
                  <a:pt x="182077" y="414506"/>
                </a:lnTo>
                <a:lnTo>
                  <a:pt x="216891" y="444050"/>
                </a:lnTo>
                <a:lnTo>
                  <a:pt x="254046" y="470753"/>
                </a:lnTo>
                <a:lnTo>
                  <a:pt x="293371" y="494444"/>
                </a:lnTo>
                <a:lnTo>
                  <a:pt x="334697" y="514955"/>
                </a:lnTo>
                <a:lnTo>
                  <a:pt x="377854" y="532117"/>
                </a:lnTo>
                <a:lnTo>
                  <a:pt x="422674" y="545759"/>
                </a:lnTo>
                <a:lnTo>
                  <a:pt x="468985" y="555713"/>
                </a:lnTo>
                <a:lnTo>
                  <a:pt x="516618" y="561810"/>
                </a:lnTo>
                <a:lnTo>
                  <a:pt x="565404" y="563880"/>
                </a:lnTo>
                <a:lnTo>
                  <a:pt x="614189" y="561810"/>
                </a:lnTo>
                <a:lnTo>
                  <a:pt x="661822" y="555713"/>
                </a:lnTo>
                <a:lnTo>
                  <a:pt x="708133" y="545759"/>
                </a:lnTo>
                <a:lnTo>
                  <a:pt x="752953" y="532117"/>
                </a:lnTo>
                <a:lnTo>
                  <a:pt x="796110" y="514955"/>
                </a:lnTo>
                <a:lnTo>
                  <a:pt x="837436" y="494444"/>
                </a:lnTo>
                <a:lnTo>
                  <a:pt x="876761" y="470753"/>
                </a:lnTo>
                <a:lnTo>
                  <a:pt x="913916" y="444050"/>
                </a:lnTo>
                <a:lnTo>
                  <a:pt x="948730" y="414506"/>
                </a:lnTo>
                <a:lnTo>
                  <a:pt x="981033" y="382289"/>
                </a:lnTo>
                <a:lnTo>
                  <a:pt x="1010657" y="347568"/>
                </a:lnTo>
                <a:lnTo>
                  <a:pt x="1037431" y="310514"/>
                </a:lnTo>
                <a:lnTo>
                  <a:pt x="1061186" y="271295"/>
                </a:lnTo>
                <a:lnTo>
                  <a:pt x="1081752" y="230080"/>
                </a:lnTo>
                <a:lnTo>
                  <a:pt x="1098960" y="187039"/>
                </a:lnTo>
                <a:lnTo>
                  <a:pt x="1112639" y="142342"/>
                </a:lnTo>
                <a:lnTo>
                  <a:pt x="1122619" y="96156"/>
                </a:lnTo>
                <a:lnTo>
                  <a:pt x="1128732" y="48652"/>
                </a:lnTo>
                <a:lnTo>
                  <a:pt x="113080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90047" y="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80">
                <a:moveTo>
                  <a:pt x="1130808" y="0"/>
                </a:moveTo>
                <a:lnTo>
                  <a:pt x="1105382" y="0"/>
                </a:lnTo>
                <a:lnTo>
                  <a:pt x="1094435" y="108318"/>
                </a:lnTo>
                <a:lnTo>
                  <a:pt x="1083062" y="153590"/>
                </a:lnTo>
                <a:lnTo>
                  <a:pt x="1067949" y="197256"/>
                </a:lnTo>
                <a:lnTo>
                  <a:pt x="1049277" y="239134"/>
                </a:lnTo>
                <a:lnTo>
                  <a:pt x="1027227" y="279043"/>
                </a:lnTo>
                <a:lnTo>
                  <a:pt x="1001983" y="316801"/>
                </a:lnTo>
                <a:lnTo>
                  <a:pt x="973725" y="352228"/>
                </a:lnTo>
                <a:lnTo>
                  <a:pt x="942635" y="385141"/>
                </a:lnTo>
                <a:lnTo>
                  <a:pt x="908896" y="415359"/>
                </a:lnTo>
                <a:lnTo>
                  <a:pt x="872688" y="442702"/>
                </a:lnTo>
                <a:lnTo>
                  <a:pt x="834194" y="466987"/>
                </a:lnTo>
                <a:lnTo>
                  <a:pt x="793596" y="488034"/>
                </a:lnTo>
                <a:lnTo>
                  <a:pt x="751076" y="505660"/>
                </a:lnTo>
                <a:lnTo>
                  <a:pt x="706814" y="519686"/>
                </a:lnTo>
                <a:lnTo>
                  <a:pt x="660994" y="529928"/>
                </a:lnTo>
                <a:lnTo>
                  <a:pt x="613796" y="536207"/>
                </a:lnTo>
                <a:lnTo>
                  <a:pt x="565404" y="538340"/>
                </a:lnTo>
                <a:lnTo>
                  <a:pt x="517011" y="536207"/>
                </a:lnTo>
                <a:lnTo>
                  <a:pt x="469813" y="529928"/>
                </a:lnTo>
                <a:lnTo>
                  <a:pt x="423993" y="519686"/>
                </a:lnTo>
                <a:lnTo>
                  <a:pt x="379731" y="505660"/>
                </a:lnTo>
                <a:lnTo>
                  <a:pt x="337211" y="488034"/>
                </a:lnTo>
                <a:lnTo>
                  <a:pt x="296613" y="466987"/>
                </a:lnTo>
                <a:lnTo>
                  <a:pt x="258119" y="442702"/>
                </a:lnTo>
                <a:lnTo>
                  <a:pt x="221911" y="415359"/>
                </a:lnTo>
                <a:lnTo>
                  <a:pt x="188172" y="385141"/>
                </a:lnTo>
                <a:lnTo>
                  <a:pt x="157082" y="352228"/>
                </a:lnTo>
                <a:lnTo>
                  <a:pt x="128824" y="316801"/>
                </a:lnTo>
                <a:lnTo>
                  <a:pt x="103580" y="279043"/>
                </a:lnTo>
                <a:lnTo>
                  <a:pt x="81530" y="239134"/>
                </a:lnTo>
                <a:lnTo>
                  <a:pt x="62858" y="197256"/>
                </a:lnTo>
                <a:lnTo>
                  <a:pt x="47745" y="153590"/>
                </a:lnTo>
                <a:lnTo>
                  <a:pt x="36372" y="108318"/>
                </a:lnTo>
                <a:lnTo>
                  <a:pt x="25425" y="0"/>
                </a:lnTo>
                <a:lnTo>
                  <a:pt x="0" y="0"/>
                </a:lnTo>
                <a:lnTo>
                  <a:pt x="2075" y="48652"/>
                </a:lnTo>
                <a:lnTo>
                  <a:pt x="8188" y="96156"/>
                </a:lnTo>
                <a:lnTo>
                  <a:pt x="18168" y="142342"/>
                </a:lnTo>
                <a:lnTo>
                  <a:pt x="31847" y="187039"/>
                </a:lnTo>
                <a:lnTo>
                  <a:pt x="49055" y="230080"/>
                </a:lnTo>
                <a:lnTo>
                  <a:pt x="69621" y="271295"/>
                </a:lnTo>
                <a:lnTo>
                  <a:pt x="93376" y="310514"/>
                </a:lnTo>
                <a:lnTo>
                  <a:pt x="120150" y="347568"/>
                </a:lnTo>
                <a:lnTo>
                  <a:pt x="149774" y="382289"/>
                </a:lnTo>
                <a:lnTo>
                  <a:pt x="182077" y="414506"/>
                </a:lnTo>
                <a:lnTo>
                  <a:pt x="216891" y="444050"/>
                </a:lnTo>
                <a:lnTo>
                  <a:pt x="254046" y="470753"/>
                </a:lnTo>
                <a:lnTo>
                  <a:pt x="293371" y="494444"/>
                </a:lnTo>
                <a:lnTo>
                  <a:pt x="334697" y="514955"/>
                </a:lnTo>
                <a:lnTo>
                  <a:pt x="377854" y="532117"/>
                </a:lnTo>
                <a:lnTo>
                  <a:pt x="422674" y="545759"/>
                </a:lnTo>
                <a:lnTo>
                  <a:pt x="468985" y="555713"/>
                </a:lnTo>
                <a:lnTo>
                  <a:pt x="516618" y="561810"/>
                </a:lnTo>
                <a:lnTo>
                  <a:pt x="565404" y="563880"/>
                </a:lnTo>
                <a:lnTo>
                  <a:pt x="614189" y="561810"/>
                </a:lnTo>
                <a:lnTo>
                  <a:pt x="661822" y="555713"/>
                </a:lnTo>
                <a:lnTo>
                  <a:pt x="708133" y="545759"/>
                </a:lnTo>
                <a:lnTo>
                  <a:pt x="752953" y="532117"/>
                </a:lnTo>
                <a:lnTo>
                  <a:pt x="796110" y="514955"/>
                </a:lnTo>
                <a:lnTo>
                  <a:pt x="837436" y="494444"/>
                </a:lnTo>
                <a:lnTo>
                  <a:pt x="876761" y="470753"/>
                </a:lnTo>
                <a:lnTo>
                  <a:pt x="913916" y="444050"/>
                </a:lnTo>
                <a:lnTo>
                  <a:pt x="948730" y="414506"/>
                </a:lnTo>
                <a:lnTo>
                  <a:pt x="981033" y="382289"/>
                </a:lnTo>
                <a:lnTo>
                  <a:pt x="1010657" y="347568"/>
                </a:lnTo>
                <a:lnTo>
                  <a:pt x="1037431" y="310514"/>
                </a:lnTo>
                <a:lnTo>
                  <a:pt x="1061186" y="271295"/>
                </a:lnTo>
                <a:lnTo>
                  <a:pt x="1081752" y="230080"/>
                </a:lnTo>
                <a:lnTo>
                  <a:pt x="1098960" y="187039"/>
                </a:lnTo>
                <a:lnTo>
                  <a:pt x="1112639" y="142342"/>
                </a:lnTo>
                <a:lnTo>
                  <a:pt x="1122619" y="96156"/>
                </a:lnTo>
                <a:lnTo>
                  <a:pt x="1128732" y="48652"/>
                </a:lnTo>
                <a:lnTo>
                  <a:pt x="113080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5552" y="810768"/>
            <a:ext cx="536575" cy="1125220"/>
          </a:xfrm>
          <a:custGeom>
            <a:avLst/>
            <a:gdLst/>
            <a:ahLst/>
            <a:cxnLst/>
            <a:rect l="l" t="t" r="r" b="b"/>
            <a:pathLst>
              <a:path w="536575" h="1125220">
                <a:moveTo>
                  <a:pt x="536448" y="0"/>
                </a:moveTo>
                <a:lnTo>
                  <a:pt x="451497" y="8559"/>
                </a:lnTo>
                <a:lnTo>
                  <a:pt x="403964" y="20465"/>
                </a:lnTo>
                <a:lnTo>
                  <a:pt x="358117" y="36287"/>
                </a:lnTo>
                <a:lnTo>
                  <a:pt x="314148" y="55834"/>
                </a:lnTo>
                <a:lnTo>
                  <a:pt x="272246" y="78917"/>
                </a:lnTo>
                <a:lnTo>
                  <a:pt x="232602" y="105344"/>
                </a:lnTo>
                <a:lnTo>
                  <a:pt x="195406" y="134925"/>
                </a:lnTo>
                <a:lnTo>
                  <a:pt x="160850" y="167471"/>
                </a:lnTo>
                <a:lnTo>
                  <a:pt x="129122" y="202790"/>
                </a:lnTo>
                <a:lnTo>
                  <a:pt x="100414" y="240693"/>
                </a:lnTo>
                <a:lnTo>
                  <a:pt x="74916" y="280988"/>
                </a:lnTo>
                <a:lnTo>
                  <a:pt x="52818" y="323486"/>
                </a:lnTo>
                <a:lnTo>
                  <a:pt x="34311" y="367997"/>
                </a:lnTo>
                <a:lnTo>
                  <a:pt x="19585" y="414330"/>
                </a:lnTo>
                <a:lnTo>
                  <a:pt x="8831" y="462294"/>
                </a:lnTo>
                <a:lnTo>
                  <a:pt x="2239" y="511699"/>
                </a:lnTo>
                <a:lnTo>
                  <a:pt x="0" y="562356"/>
                </a:lnTo>
                <a:lnTo>
                  <a:pt x="2239" y="613014"/>
                </a:lnTo>
                <a:lnTo>
                  <a:pt x="8831" y="662421"/>
                </a:lnTo>
                <a:lnTo>
                  <a:pt x="19585" y="710386"/>
                </a:lnTo>
                <a:lnTo>
                  <a:pt x="34311" y="756719"/>
                </a:lnTo>
                <a:lnTo>
                  <a:pt x="52818" y="801230"/>
                </a:lnTo>
                <a:lnTo>
                  <a:pt x="74916" y="843728"/>
                </a:lnTo>
                <a:lnTo>
                  <a:pt x="100414" y="884024"/>
                </a:lnTo>
                <a:lnTo>
                  <a:pt x="129122" y="921926"/>
                </a:lnTo>
                <a:lnTo>
                  <a:pt x="160850" y="957244"/>
                </a:lnTo>
                <a:lnTo>
                  <a:pt x="195406" y="989789"/>
                </a:lnTo>
                <a:lnTo>
                  <a:pt x="232602" y="1019370"/>
                </a:lnTo>
                <a:lnTo>
                  <a:pt x="272246" y="1045796"/>
                </a:lnTo>
                <a:lnTo>
                  <a:pt x="314148" y="1068878"/>
                </a:lnTo>
                <a:lnTo>
                  <a:pt x="358117" y="1088425"/>
                </a:lnTo>
                <a:lnTo>
                  <a:pt x="403964" y="1104246"/>
                </a:lnTo>
                <a:lnTo>
                  <a:pt x="451497" y="1116152"/>
                </a:lnTo>
                <a:lnTo>
                  <a:pt x="536448" y="1124712"/>
                </a:lnTo>
                <a:lnTo>
                  <a:pt x="536448" y="1099108"/>
                </a:lnTo>
                <a:lnTo>
                  <a:pt x="456615" y="1091057"/>
                </a:lnTo>
                <a:lnTo>
                  <a:pt x="411219" y="1079687"/>
                </a:lnTo>
                <a:lnTo>
                  <a:pt x="367432" y="1064577"/>
                </a:lnTo>
                <a:lnTo>
                  <a:pt x="325439" y="1045908"/>
                </a:lnTo>
                <a:lnTo>
                  <a:pt x="285419" y="1023863"/>
                </a:lnTo>
                <a:lnTo>
                  <a:pt x="247557" y="998624"/>
                </a:lnTo>
                <a:lnTo>
                  <a:pt x="212032" y="970372"/>
                </a:lnTo>
                <a:lnTo>
                  <a:pt x="179027" y="939288"/>
                </a:lnTo>
                <a:lnTo>
                  <a:pt x="148724" y="905556"/>
                </a:lnTo>
                <a:lnTo>
                  <a:pt x="121306" y="869355"/>
                </a:lnTo>
                <a:lnTo>
                  <a:pt x="96952" y="830870"/>
                </a:lnTo>
                <a:lnTo>
                  <a:pt x="75847" y="790280"/>
                </a:lnTo>
                <a:lnTo>
                  <a:pt x="58171" y="747769"/>
                </a:lnTo>
                <a:lnTo>
                  <a:pt x="44106" y="703517"/>
                </a:lnTo>
                <a:lnTo>
                  <a:pt x="33835" y="657707"/>
                </a:lnTo>
                <a:lnTo>
                  <a:pt x="27539" y="610521"/>
                </a:lnTo>
                <a:lnTo>
                  <a:pt x="25400" y="562140"/>
                </a:lnTo>
                <a:lnTo>
                  <a:pt x="27539" y="513758"/>
                </a:lnTo>
                <a:lnTo>
                  <a:pt x="33835" y="466572"/>
                </a:lnTo>
                <a:lnTo>
                  <a:pt x="44106" y="420762"/>
                </a:lnTo>
                <a:lnTo>
                  <a:pt x="58171" y="376510"/>
                </a:lnTo>
                <a:lnTo>
                  <a:pt x="75847" y="333999"/>
                </a:lnTo>
                <a:lnTo>
                  <a:pt x="96952" y="293409"/>
                </a:lnTo>
                <a:lnTo>
                  <a:pt x="121306" y="254924"/>
                </a:lnTo>
                <a:lnTo>
                  <a:pt x="148724" y="218724"/>
                </a:lnTo>
                <a:lnTo>
                  <a:pt x="179027" y="184991"/>
                </a:lnTo>
                <a:lnTo>
                  <a:pt x="212032" y="153908"/>
                </a:lnTo>
                <a:lnTo>
                  <a:pt x="247557" y="125655"/>
                </a:lnTo>
                <a:lnTo>
                  <a:pt x="285419" y="100416"/>
                </a:lnTo>
                <a:lnTo>
                  <a:pt x="325439" y="78371"/>
                </a:lnTo>
                <a:lnTo>
                  <a:pt x="367432" y="59703"/>
                </a:lnTo>
                <a:lnTo>
                  <a:pt x="411219" y="44593"/>
                </a:lnTo>
                <a:lnTo>
                  <a:pt x="456615" y="33223"/>
                </a:lnTo>
                <a:lnTo>
                  <a:pt x="536448" y="25184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90047" y="21793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24543" y="8077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90047" y="35509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55552" y="4925567"/>
            <a:ext cx="536575" cy="1125220"/>
          </a:xfrm>
          <a:custGeom>
            <a:avLst/>
            <a:gdLst/>
            <a:ahLst/>
            <a:cxnLst/>
            <a:rect l="l" t="t" r="r" b="b"/>
            <a:pathLst>
              <a:path w="536575" h="1125220">
                <a:moveTo>
                  <a:pt x="536448" y="0"/>
                </a:moveTo>
                <a:lnTo>
                  <a:pt x="451497" y="8559"/>
                </a:lnTo>
                <a:lnTo>
                  <a:pt x="403964" y="20463"/>
                </a:lnTo>
                <a:lnTo>
                  <a:pt x="358117" y="36283"/>
                </a:lnTo>
                <a:lnTo>
                  <a:pt x="314148" y="55828"/>
                </a:lnTo>
                <a:lnTo>
                  <a:pt x="272246" y="78909"/>
                </a:lnTo>
                <a:lnTo>
                  <a:pt x="232602" y="105335"/>
                </a:lnTo>
                <a:lnTo>
                  <a:pt x="195406" y="134916"/>
                </a:lnTo>
                <a:lnTo>
                  <a:pt x="160850" y="167461"/>
                </a:lnTo>
                <a:lnTo>
                  <a:pt x="129122" y="202780"/>
                </a:lnTo>
                <a:lnTo>
                  <a:pt x="100414" y="240683"/>
                </a:lnTo>
                <a:lnTo>
                  <a:pt x="74916" y="280979"/>
                </a:lnTo>
                <a:lnTo>
                  <a:pt x="52818" y="323478"/>
                </a:lnTo>
                <a:lnTo>
                  <a:pt x="34311" y="367990"/>
                </a:lnTo>
                <a:lnTo>
                  <a:pt x="19585" y="414324"/>
                </a:lnTo>
                <a:lnTo>
                  <a:pt x="8831" y="462290"/>
                </a:lnTo>
                <a:lnTo>
                  <a:pt x="2239" y="511697"/>
                </a:lnTo>
                <a:lnTo>
                  <a:pt x="0" y="562355"/>
                </a:lnTo>
                <a:lnTo>
                  <a:pt x="2239" y="613012"/>
                </a:lnTo>
                <a:lnTo>
                  <a:pt x="8831" y="662417"/>
                </a:lnTo>
                <a:lnTo>
                  <a:pt x="19585" y="710381"/>
                </a:lnTo>
                <a:lnTo>
                  <a:pt x="34311" y="756714"/>
                </a:lnTo>
                <a:lnTo>
                  <a:pt x="52818" y="801225"/>
                </a:lnTo>
                <a:lnTo>
                  <a:pt x="74916" y="843723"/>
                </a:lnTo>
                <a:lnTo>
                  <a:pt x="100414" y="884018"/>
                </a:lnTo>
                <a:lnTo>
                  <a:pt x="129122" y="921921"/>
                </a:lnTo>
                <a:lnTo>
                  <a:pt x="160850" y="957240"/>
                </a:lnTo>
                <a:lnTo>
                  <a:pt x="195406" y="989786"/>
                </a:lnTo>
                <a:lnTo>
                  <a:pt x="232602" y="1019367"/>
                </a:lnTo>
                <a:lnTo>
                  <a:pt x="272246" y="1045794"/>
                </a:lnTo>
                <a:lnTo>
                  <a:pt x="314148" y="1068877"/>
                </a:lnTo>
                <a:lnTo>
                  <a:pt x="358117" y="1088424"/>
                </a:lnTo>
                <a:lnTo>
                  <a:pt x="403964" y="1104246"/>
                </a:lnTo>
                <a:lnTo>
                  <a:pt x="451497" y="1116152"/>
                </a:lnTo>
                <a:lnTo>
                  <a:pt x="536448" y="1124711"/>
                </a:lnTo>
                <a:lnTo>
                  <a:pt x="536448" y="1099108"/>
                </a:lnTo>
                <a:lnTo>
                  <a:pt x="456615" y="1091056"/>
                </a:lnTo>
                <a:lnTo>
                  <a:pt x="411219" y="1079687"/>
                </a:lnTo>
                <a:lnTo>
                  <a:pt x="367432" y="1064577"/>
                </a:lnTo>
                <a:lnTo>
                  <a:pt x="325439" y="1045908"/>
                </a:lnTo>
                <a:lnTo>
                  <a:pt x="285419" y="1023863"/>
                </a:lnTo>
                <a:lnTo>
                  <a:pt x="247557" y="998624"/>
                </a:lnTo>
                <a:lnTo>
                  <a:pt x="212032" y="970372"/>
                </a:lnTo>
                <a:lnTo>
                  <a:pt x="179027" y="939288"/>
                </a:lnTo>
                <a:lnTo>
                  <a:pt x="148724" y="905556"/>
                </a:lnTo>
                <a:lnTo>
                  <a:pt x="121306" y="869355"/>
                </a:lnTo>
                <a:lnTo>
                  <a:pt x="96952" y="830870"/>
                </a:lnTo>
                <a:lnTo>
                  <a:pt x="75847" y="790280"/>
                </a:lnTo>
                <a:lnTo>
                  <a:pt x="58171" y="747769"/>
                </a:lnTo>
                <a:lnTo>
                  <a:pt x="44106" y="703517"/>
                </a:lnTo>
                <a:lnTo>
                  <a:pt x="33835" y="657707"/>
                </a:lnTo>
                <a:lnTo>
                  <a:pt x="27539" y="610521"/>
                </a:lnTo>
                <a:lnTo>
                  <a:pt x="25400" y="562140"/>
                </a:lnTo>
                <a:lnTo>
                  <a:pt x="27539" y="513758"/>
                </a:lnTo>
                <a:lnTo>
                  <a:pt x="33835" y="466572"/>
                </a:lnTo>
                <a:lnTo>
                  <a:pt x="44106" y="420762"/>
                </a:lnTo>
                <a:lnTo>
                  <a:pt x="58171" y="376510"/>
                </a:lnTo>
                <a:lnTo>
                  <a:pt x="75847" y="333999"/>
                </a:lnTo>
                <a:lnTo>
                  <a:pt x="96952" y="293409"/>
                </a:lnTo>
                <a:lnTo>
                  <a:pt x="121306" y="254924"/>
                </a:lnTo>
                <a:lnTo>
                  <a:pt x="148724" y="218724"/>
                </a:lnTo>
                <a:lnTo>
                  <a:pt x="179027" y="184991"/>
                </a:lnTo>
                <a:lnTo>
                  <a:pt x="212032" y="153908"/>
                </a:lnTo>
                <a:lnTo>
                  <a:pt x="247557" y="125655"/>
                </a:lnTo>
                <a:lnTo>
                  <a:pt x="285419" y="100416"/>
                </a:lnTo>
                <a:lnTo>
                  <a:pt x="325439" y="78371"/>
                </a:lnTo>
                <a:lnTo>
                  <a:pt x="367432" y="59703"/>
                </a:lnTo>
                <a:lnTo>
                  <a:pt x="411219" y="44593"/>
                </a:lnTo>
                <a:lnTo>
                  <a:pt x="456615" y="33223"/>
                </a:lnTo>
                <a:lnTo>
                  <a:pt x="536448" y="25184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90049" y="629412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79">
                <a:moveTo>
                  <a:pt x="565403" y="0"/>
                </a:moveTo>
                <a:lnTo>
                  <a:pt x="514728" y="2236"/>
                </a:lnTo>
                <a:lnTo>
                  <a:pt x="465305" y="8817"/>
                </a:lnTo>
                <a:lnTo>
                  <a:pt x="417323" y="19553"/>
                </a:lnTo>
                <a:lnTo>
                  <a:pt x="370974" y="34255"/>
                </a:lnTo>
                <a:lnTo>
                  <a:pt x="326448" y="52731"/>
                </a:lnTo>
                <a:lnTo>
                  <a:pt x="283935" y="74793"/>
                </a:lnTo>
                <a:lnTo>
                  <a:pt x="243626" y="100249"/>
                </a:lnTo>
                <a:lnTo>
                  <a:pt x="205711" y="128909"/>
                </a:lnTo>
                <a:lnTo>
                  <a:pt x="170380" y="160584"/>
                </a:lnTo>
                <a:lnTo>
                  <a:pt x="137825" y="195084"/>
                </a:lnTo>
                <a:lnTo>
                  <a:pt x="108235" y="232218"/>
                </a:lnTo>
                <a:lnTo>
                  <a:pt x="81800" y="271796"/>
                </a:lnTo>
                <a:lnTo>
                  <a:pt x="58712" y="313628"/>
                </a:lnTo>
                <a:lnTo>
                  <a:pt x="39161" y="357524"/>
                </a:lnTo>
                <a:lnTo>
                  <a:pt x="23336" y="403294"/>
                </a:lnTo>
                <a:lnTo>
                  <a:pt x="11429" y="450748"/>
                </a:lnTo>
                <a:lnTo>
                  <a:pt x="0" y="563879"/>
                </a:lnTo>
                <a:lnTo>
                  <a:pt x="25387" y="563879"/>
                </a:lnTo>
                <a:lnTo>
                  <a:pt x="36309" y="455637"/>
                </a:lnTo>
                <a:lnTo>
                  <a:pt x="47682" y="410316"/>
                </a:lnTo>
                <a:lnTo>
                  <a:pt x="62796" y="366602"/>
                </a:lnTo>
                <a:lnTo>
                  <a:pt x="81471" y="324679"/>
                </a:lnTo>
                <a:lnTo>
                  <a:pt x="103523" y="284726"/>
                </a:lnTo>
                <a:lnTo>
                  <a:pt x="128770" y="246927"/>
                </a:lnTo>
                <a:lnTo>
                  <a:pt x="157032" y="211462"/>
                </a:lnTo>
                <a:lnTo>
                  <a:pt x="188126" y="178512"/>
                </a:lnTo>
                <a:lnTo>
                  <a:pt x="221870" y="148261"/>
                </a:lnTo>
                <a:lnTo>
                  <a:pt x="258082" y="120888"/>
                </a:lnTo>
                <a:lnTo>
                  <a:pt x="296581" y="96577"/>
                </a:lnTo>
                <a:lnTo>
                  <a:pt x="337185" y="75507"/>
                </a:lnTo>
                <a:lnTo>
                  <a:pt x="379711" y="57861"/>
                </a:lnTo>
                <a:lnTo>
                  <a:pt x="423977" y="43820"/>
                </a:lnTo>
                <a:lnTo>
                  <a:pt x="469803" y="33566"/>
                </a:lnTo>
                <a:lnTo>
                  <a:pt x="517006" y="27281"/>
                </a:lnTo>
                <a:lnTo>
                  <a:pt x="565403" y="25145"/>
                </a:lnTo>
                <a:lnTo>
                  <a:pt x="613801" y="27281"/>
                </a:lnTo>
                <a:lnTo>
                  <a:pt x="661003" y="33566"/>
                </a:lnTo>
                <a:lnTo>
                  <a:pt x="706828" y="43820"/>
                </a:lnTo>
                <a:lnTo>
                  <a:pt x="751095" y="57861"/>
                </a:lnTo>
                <a:lnTo>
                  <a:pt x="793620" y="75507"/>
                </a:lnTo>
                <a:lnTo>
                  <a:pt x="834222" y="96577"/>
                </a:lnTo>
                <a:lnTo>
                  <a:pt x="872720" y="120888"/>
                </a:lnTo>
                <a:lnTo>
                  <a:pt x="908932" y="148261"/>
                </a:lnTo>
                <a:lnTo>
                  <a:pt x="942676" y="178512"/>
                </a:lnTo>
                <a:lnTo>
                  <a:pt x="973769" y="211462"/>
                </a:lnTo>
                <a:lnTo>
                  <a:pt x="1002031" y="246927"/>
                </a:lnTo>
                <a:lnTo>
                  <a:pt x="1027279" y="284726"/>
                </a:lnTo>
                <a:lnTo>
                  <a:pt x="1049332" y="324679"/>
                </a:lnTo>
                <a:lnTo>
                  <a:pt x="1068007" y="366602"/>
                </a:lnTo>
                <a:lnTo>
                  <a:pt x="1083123" y="410316"/>
                </a:lnTo>
                <a:lnTo>
                  <a:pt x="1094498" y="455637"/>
                </a:lnTo>
                <a:lnTo>
                  <a:pt x="1105420" y="563879"/>
                </a:lnTo>
                <a:lnTo>
                  <a:pt x="1130808" y="563879"/>
                </a:lnTo>
                <a:lnTo>
                  <a:pt x="1119377" y="450748"/>
                </a:lnTo>
                <a:lnTo>
                  <a:pt x="1107471" y="403294"/>
                </a:lnTo>
                <a:lnTo>
                  <a:pt x="1091646" y="357524"/>
                </a:lnTo>
                <a:lnTo>
                  <a:pt x="1072095" y="313628"/>
                </a:lnTo>
                <a:lnTo>
                  <a:pt x="1049007" y="271796"/>
                </a:lnTo>
                <a:lnTo>
                  <a:pt x="1022572" y="232218"/>
                </a:lnTo>
                <a:lnTo>
                  <a:pt x="992982" y="195084"/>
                </a:lnTo>
                <a:lnTo>
                  <a:pt x="960427" y="160584"/>
                </a:lnTo>
                <a:lnTo>
                  <a:pt x="925096" y="128909"/>
                </a:lnTo>
                <a:lnTo>
                  <a:pt x="887181" y="100249"/>
                </a:lnTo>
                <a:lnTo>
                  <a:pt x="846872" y="74793"/>
                </a:lnTo>
                <a:lnTo>
                  <a:pt x="804359" y="52731"/>
                </a:lnTo>
                <a:lnTo>
                  <a:pt x="759833" y="34255"/>
                </a:lnTo>
                <a:lnTo>
                  <a:pt x="713484" y="19553"/>
                </a:lnTo>
                <a:lnTo>
                  <a:pt x="665502" y="8817"/>
                </a:lnTo>
                <a:lnTo>
                  <a:pt x="616079" y="2236"/>
                </a:lnTo>
                <a:lnTo>
                  <a:pt x="565403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890" y="742949"/>
            <a:ext cx="4834255" cy="83756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90"/>
              </a:spcBef>
            </a:pPr>
            <a:r>
              <a:rPr sz="2800" spc="290" dirty="0">
                <a:solidFill>
                  <a:srgbClr val="FFFFFF"/>
                </a:solidFill>
              </a:rPr>
              <a:t>Free</a:t>
            </a:r>
            <a:r>
              <a:rPr sz="2800" spc="35" dirty="0">
                <a:solidFill>
                  <a:srgbClr val="FFFFFF"/>
                </a:solidFill>
              </a:rPr>
              <a:t> </a:t>
            </a:r>
            <a:r>
              <a:rPr sz="2800" spc="235" dirty="0">
                <a:solidFill>
                  <a:srgbClr val="FFFFFF"/>
                </a:solidFill>
              </a:rPr>
              <a:t>study</a:t>
            </a:r>
            <a:r>
              <a:rPr sz="2800" spc="25" dirty="0">
                <a:solidFill>
                  <a:srgbClr val="FFFFFF"/>
                </a:solidFill>
              </a:rPr>
              <a:t> </a:t>
            </a:r>
            <a:r>
              <a:rPr sz="2800" spc="270" dirty="0">
                <a:solidFill>
                  <a:srgbClr val="FFFFFF"/>
                </a:solidFill>
              </a:rPr>
              <a:t>resources</a:t>
            </a:r>
            <a:r>
              <a:rPr sz="2800" spc="5" dirty="0">
                <a:solidFill>
                  <a:srgbClr val="FFFFFF"/>
                </a:solidFill>
              </a:rPr>
              <a:t> </a:t>
            </a:r>
            <a:r>
              <a:rPr sz="2800" spc="125" dirty="0">
                <a:solidFill>
                  <a:srgbClr val="FFFFFF"/>
                </a:solidFill>
              </a:rPr>
              <a:t>within </a:t>
            </a:r>
            <a:r>
              <a:rPr sz="2800" spc="190" dirty="0">
                <a:solidFill>
                  <a:srgbClr val="FFFFFF"/>
                </a:solidFill>
              </a:rPr>
              <a:t>this</a:t>
            </a:r>
            <a:r>
              <a:rPr sz="2800" dirty="0">
                <a:solidFill>
                  <a:srgbClr val="FFFFFF"/>
                </a:solidFill>
              </a:rPr>
              <a:t> </a:t>
            </a:r>
            <a:r>
              <a:rPr sz="2800" spc="215" dirty="0">
                <a:solidFill>
                  <a:srgbClr val="FFFFFF"/>
                </a:solidFill>
              </a:rPr>
              <a:t>course: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643890" y="2068068"/>
            <a:ext cx="4663440" cy="315595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00" dirty="0">
                <a:solidFill>
                  <a:srgbClr val="FFFFFF"/>
                </a:solidFill>
                <a:latin typeface="Calibri"/>
                <a:cs typeface="Calibri"/>
              </a:rPr>
              <a:t>Free</a:t>
            </a:r>
            <a:r>
              <a:rPr sz="24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325" dirty="0">
                <a:solidFill>
                  <a:srgbClr val="FFFFFF"/>
                </a:solidFill>
                <a:latin typeface="Calibri"/>
                <a:cs typeface="Calibri"/>
              </a:rPr>
              <a:t>PDF</a:t>
            </a:r>
            <a:r>
              <a:rPr sz="24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85" dirty="0">
                <a:solidFill>
                  <a:srgbClr val="FFFFFF"/>
                </a:solidFill>
                <a:latin typeface="Calibri"/>
                <a:cs typeface="Calibri"/>
              </a:rPr>
              <a:t>Study</a:t>
            </a:r>
            <a:r>
              <a:rPr sz="24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Calibri"/>
                <a:cs typeface="Calibri"/>
              </a:rPr>
              <a:t>Guide</a:t>
            </a:r>
            <a:endParaRPr sz="2400">
              <a:latin typeface="Calibri"/>
              <a:cs typeface="Calibri"/>
            </a:endParaRPr>
          </a:p>
          <a:p>
            <a:pPr marL="240029" marR="50165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140" dirty="0">
                <a:solidFill>
                  <a:srgbClr val="FFFFFF"/>
                </a:solidFill>
                <a:latin typeface="Calibri"/>
                <a:cs typeface="Calibri"/>
              </a:rPr>
              <a:t>Download</a:t>
            </a:r>
            <a:r>
              <a:rPr sz="24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Calibri"/>
                <a:cs typeface="Calibri"/>
              </a:rPr>
              <a:t>slides</a:t>
            </a:r>
            <a:r>
              <a:rPr sz="24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80" dirty="0">
                <a:solidFill>
                  <a:srgbClr val="FFFFFF"/>
                </a:solidFill>
                <a:latin typeface="Calibri"/>
                <a:cs typeface="Calibri"/>
              </a:rPr>
              <a:t>MP3 	</a:t>
            </a:r>
            <a:r>
              <a:rPr sz="2400" spc="110" dirty="0">
                <a:solidFill>
                  <a:srgbClr val="FFFFFF"/>
                </a:solidFill>
                <a:latin typeface="Calibri"/>
                <a:cs typeface="Calibri"/>
              </a:rPr>
              <a:t>audio</a:t>
            </a:r>
            <a:r>
              <a:rPr sz="24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4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24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4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145" dirty="0">
                <a:solidFill>
                  <a:srgbClr val="FFFFFF"/>
                </a:solidFill>
                <a:latin typeface="Calibri"/>
                <a:cs typeface="Calibri"/>
              </a:rPr>
              <a:t>study</a:t>
            </a:r>
            <a:r>
              <a:rPr sz="24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Calibri"/>
                <a:cs typeface="Calibri"/>
              </a:rPr>
              <a:t>offline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90" dirty="0">
                <a:solidFill>
                  <a:srgbClr val="FFFFFF"/>
                </a:solidFill>
                <a:latin typeface="Calibri"/>
                <a:cs typeface="Calibri"/>
              </a:rPr>
              <a:t>50</a:t>
            </a:r>
            <a:r>
              <a:rPr sz="24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Calibri"/>
                <a:cs typeface="Calibri"/>
              </a:rPr>
              <a:t>question</a:t>
            </a:r>
            <a:r>
              <a:rPr sz="2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Calibri"/>
                <a:cs typeface="Calibri"/>
              </a:rPr>
              <a:t>practice</a:t>
            </a:r>
            <a:r>
              <a:rPr sz="24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400" spc="204" dirty="0">
                <a:solidFill>
                  <a:srgbClr val="FFFFFF"/>
                </a:solidFill>
                <a:latin typeface="Calibri"/>
                <a:cs typeface="Calibri"/>
              </a:rPr>
              <a:t>Located</a:t>
            </a:r>
            <a:r>
              <a:rPr sz="24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Calibri"/>
                <a:cs typeface="Calibri"/>
              </a:rPr>
              <a:t>last</a:t>
            </a:r>
            <a:r>
              <a:rPr sz="24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24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130" dirty="0">
                <a:solidFill>
                  <a:srgbClr val="FFFFFF"/>
                </a:solidFill>
                <a:latin typeface="Calibri"/>
                <a:cs typeface="Calibri"/>
              </a:rPr>
              <a:t>course.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3880" y="6086855"/>
            <a:ext cx="5066030" cy="0"/>
          </a:xfrm>
          <a:custGeom>
            <a:avLst/>
            <a:gdLst/>
            <a:ahLst/>
            <a:cxnLst/>
            <a:rect l="l" t="t" r="r" b="b"/>
            <a:pathLst>
              <a:path w="5066030">
                <a:moveTo>
                  <a:pt x="0" y="0"/>
                </a:moveTo>
                <a:lnTo>
                  <a:pt x="5066004" y="0"/>
                </a:lnTo>
              </a:path>
            </a:pathLst>
          </a:custGeom>
          <a:ln w="12700">
            <a:solidFill>
              <a:srgbClr val="EFF3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68183" y="807719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30665" y="6291071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4">
                <a:moveTo>
                  <a:pt x="565378" y="0"/>
                </a:moveTo>
                <a:lnTo>
                  <a:pt x="516592" y="2080"/>
                </a:lnTo>
                <a:lnTo>
                  <a:pt x="468959" y="8207"/>
                </a:lnTo>
                <a:lnTo>
                  <a:pt x="422648" y="18210"/>
                </a:lnTo>
                <a:lnTo>
                  <a:pt x="377829" y="31921"/>
                </a:lnTo>
                <a:lnTo>
                  <a:pt x="334672" y="49168"/>
                </a:lnTo>
                <a:lnTo>
                  <a:pt x="293345" y="69781"/>
                </a:lnTo>
                <a:lnTo>
                  <a:pt x="254020" y="93591"/>
                </a:lnTo>
                <a:lnTo>
                  <a:pt x="216866" y="120427"/>
                </a:lnTo>
                <a:lnTo>
                  <a:pt x="182052" y="150120"/>
                </a:lnTo>
                <a:lnTo>
                  <a:pt x="149748" y="182498"/>
                </a:lnTo>
                <a:lnTo>
                  <a:pt x="120124" y="217392"/>
                </a:lnTo>
                <a:lnTo>
                  <a:pt x="93350" y="254633"/>
                </a:lnTo>
                <a:lnTo>
                  <a:pt x="69595" y="294049"/>
                </a:lnTo>
                <a:lnTo>
                  <a:pt x="49029" y="335471"/>
                </a:lnTo>
                <a:lnTo>
                  <a:pt x="31822" y="378728"/>
                </a:lnTo>
                <a:lnTo>
                  <a:pt x="18143" y="423651"/>
                </a:lnTo>
                <a:lnTo>
                  <a:pt x="8162" y="470069"/>
                </a:lnTo>
                <a:lnTo>
                  <a:pt x="2049" y="517813"/>
                </a:lnTo>
                <a:lnTo>
                  <a:pt x="0" y="566927"/>
                </a:lnTo>
                <a:lnTo>
                  <a:pt x="1130757" y="566927"/>
                </a:lnTo>
                <a:lnTo>
                  <a:pt x="1128707" y="517813"/>
                </a:lnTo>
                <a:lnTo>
                  <a:pt x="1122594" y="470069"/>
                </a:lnTo>
                <a:lnTo>
                  <a:pt x="1112613" y="423651"/>
                </a:lnTo>
                <a:lnTo>
                  <a:pt x="1098934" y="378728"/>
                </a:lnTo>
                <a:lnTo>
                  <a:pt x="1081727" y="335471"/>
                </a:lnTo>
                <a:lnTo>
                  <a:pt x="1061161" y="294049"/>
                </a:lnTo>
                <a:lnTo>
                  <a:pt x="1037406" y="254633"/>
                </a:lnTo>
                <a:lnTo>
                  <a:pt x="1010632" y="217392"/>
                </a:lnTo>
                <a:lnTo>
                  <a:pt x="981008" y="182498"/>
                </a:lnTo>
                <a:lnTo>
                  <a:pt x="948704" y="150120"/>
                </a:lnTo>
                <a:lnTo>
                  <a:pt x="913890" y="120427"/>
                </a:lnTo>
                <a:lnTo>
                  <a:pt x="876736" y="93591"/>
                </a:lnTo>
                <a:lnTo>
                  <a:pt x="837411" y="69781"/>
                </a:lnTo>
                <a:lnTo>
                  <a:pt x="796085" y="49168"/>
                </a:lnTo>
                <a:lnTo>
                  <a:pt x="752927" y="31921"/>
                </a:lnTo>
                <a:lnTo>
                  <a:pt x="708108" y="18210"/>
                </a:lnTo>
                <a:lnTo>
                  <a:pt x="661797" y="8207"/>
                </a:lnTo>
                <a:lnTo>
                  <a:pt x="614164" y="2080"/>
                </a:lnTo>
                <a:lnTo>
                  <a:pt x="56537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30640" y="3550920"/>
            <a:ext cx="1130935" cy="1127760"/>
          </a:xfrm>
          <a:custGeom>
            <a:avLst/>
            <a:gdLst/>
            <a:ahLst/>
            <a:cxnLst/>
            <a:rect l="l" t="t" r="r" b="b"/>
            <a:pathLst>
              <a:path w="1130934" h="1127760">
                <a:moveTo>
                  <a:pt x="565404" y="0"/>
                </a:moveTo>
                <a:lnTo>
                  <a:pt x="516618" y="2069"/>
                </a:lnTo>
                <a:lnTo>
                  <a:pt x="468985" y="8166"/>
                </a:lnTo>
                <a:lnTo>
                  <a:pt x="422674" y="18120"/>
                </a:lnTo>
                <a:lnTo>
                  <a:pt x="377854" y="31762"/>
                </a:lnTo>
                <a:lnTo>
                  <a:pt x="334697" y="48924"/>
                </a:lnTo>
                <a:lnTo>
                  <a:pt x="293371" y="69435"/>
                </a:lnTo>
                <a:lnTo>
                  <a:pt x="254046" y="93126"/>
                </a:lnTo>
                <a:lnTo>
                  <a:pt x="216891" y="119829"/>
                </a:lnTo>
                <a:lnTo>
                  <a:pt x="182077" y="149373"/>
                </a:lnTo>
                <a:lnTo>
                  <a:pt x="149774" y="181590"/>
                </a:lnTo>
                <a:lnTo>
                  <a:pt x="120150" y="216311"/>
                </a:lnTo>
                <a:lnTo>
                  <a:pt x="93376" y="253365"/>
                </a:lnTo>
                <a:lnTo>
                  <a:pt x="69621" y="292584"/>
                </a:lnTo>
                <a:lnTo>
                  <a:pt x="49055" y="333799"/>
                </a:lnTo>
                <a:lnTo>
                  <a:pt x="31847" y="376840"/>
                </a:lnTo>
                <a:lnTo>
                  <a:pt x="18168" y="421537"/>
                </a:lnTo>
                <a:lnTo>
                  <a:pt x="8188" y="467723"/>
                </a:lnTo>
                <a:lnTo>
                  <a:pt x="2075" y="515227"/>
                </a:lnTo>
                <a:lnTo>
                  <a:pt x="0" y="563879"/>
                </a:lnTo>
                <a:lnTo>
                  <a:pt x="2075" y="612532"/>
                </a:lnTo>
                <a:lnTo>
                  <a:pt x="8188" y="660036"/>
                </a:lnTo>
                <a:lnTo>
                  <a:pt x="18168" y="706222"/>
                </a:lnTo>
                <a:lnTo>
                  <a:pt x="31847" y="750919"/>
                </a:lnTo>
                <a:lnTo>
                  <a:pt x="49055" y="793960"/>
                </a:lnTo>
                <a:lnTo>
                  <a:pt x="69621" y="835175"/>
                </a:lnTo>
                <a:lnTo>
                  <a:pt x="93376" y="874394"/>
                </a:lnTo>
                <a:lnTo>
                  <a:pt x="120150" y="911448"/>
                </a:lnTo>
                <a:lnTo>
                  <a:pt x="149774" y="946169"/>
                </a:lnTo>
                <a:lnTo>
                  <a:pt x="182077" y="978386"/>
                </a:lnTo>
                <a:lnTo>
                  <a:pt x="216891" y="1007930"/>
                </a:lnTo>
                <a:lnTo>
                  <a:pt x="254046" y="1034633"/>
                </a:lnTo>
                <a:lnTo>
                  <a:pt x="293371" y="1058324"/>
                </a:lnTo>
                <a:lnTo>
                  <a:pt x="334697" y="1078835"/>
                </a:lnTo>
                <a:lnTo>
                  <a:pt x="377854" y="1095997"/>
                </a:lnTo>
                <a:lnTo>
                  <a:pt x="422674" y="1109639"/>
                </a:lnTo>
                <a:lnTo>
                  <a:pt x="468985" y="1119593"/>
                </a:lnTo>
                <a:lnTo>
                  <a:pt x="516618" y="1125690"/>
                </a:lnTo>
                <a:lnTo>
                  <a:pt x="565404" y="1127759"/>
                </a:lnTo>
                <a:lnTo>
                  <a:pt x="614189" y="1125690"/>
                </a:lnTo>
                <a:lnTo>
                  <a:pt x="661822" y="1119593"/>
                </a:lnTo>
                <a:lnTo>
                  <a:pt x="708133" y="1109639"/>
                </a:lnTo>
                <a:lnTo>
                  <a:pt x="752953" y="1095997"/>
                </a:lnTo>
                <a:lnTo>
                  <a:pt x="796110" y="1078835"/>
                </a:lnTo>
                <a:lnTo>
                  <a:pt x="837436" y="1058324"/>
                </a:lnTo>
                <a:lnTo>
                  <a:pt x="876761" y="1034633"/>
                </a:lnTo>
                <a:lnTo>
                  <a:pt x="913916" y="1007930"/>
                </a:lnTo>
                <a:lnTo>
                  <a:pt x="948730" y="978386"/>
                </a:lnTo>
                <a:lnTo>
                  <a:pt x="981033" y="946169"/>
                </a:lnTo>
                <a:lnTo>
                  <a:pt x="1010657" y="911448"/>
                </a:lnTo>
                <a:lnTo>
                  <a:pt x="1037431" y="874394"/>
                </a:lnTo>
                <a:lnTo>
                  <a:pt x="1061186" y="835175"/>
                </a:lnTo>
                <a:lnTo>
                  <a:pt x="1081752" y="793960"/>
                </a:lnTo>
                <a:lnTo>
                  <a:pt x="1098960" y="750919"/>
                </a:lnTo>
                <a:lnTo>
                  <a:pt x="1112639" y="706222"/>
                </a:lnTo>
                <a:lnTo>
                  <a:pt x="1122619" y="660036"/>
                </a:lnTo>
                <a:lnTo>
                  <a:pt x="1128732" y="612532"/>
                </a:lnTo>
                <a:lnTo>
                  <a:pt x="1130808" y="563879"/>
                </a:lnTo>
                <a:lnTo>
                  <a:pt x="1128732" y="515227"/>
                </a:lnTo>
                <a:lnTo>
                  <a:pt x="1122619" y="467723"/>
                </a:lnTo>
                <a:lnTo>
                  <a:pt x="1112639" y="421537"/>
                </a:lnTo>
                <a:lnTo>
                  <a:pt x="1098960" y="376840"/>
                </a:lnTo>
                <a:lnTo>
                  <a:pt x="1081752" y="333799"/>
                </a:lnTo>
                <a:lnTo>
                  <a:pt x="1061186" y="292584"/>
                </a:lnTo>
                <a:lnTo>
                  <a:pt x="1037431" y="253365"/>
                </a:lnTo>
                <a:lnTo>
                  <a:pt x="1010657" y="216311"/>
                </a:lnTo>
                <a:lnTo>
                  <a:pt x="981033" y="181590"/>
                </a:lnTo>
                <a:lnTo>
                  <a:pt x="948730" y="149373"/>
                </a:lnTo>
                <a:lnTo>
                  <a:pt x="913916" y="119829"/>
                </a:lnTo>
                <a:lnTo>
                  <a:pt x="876761" y="93126"/>
                </a:lnTo>
                <a:lnTo>
                  <a:pt x="837436" y="69435"/>
                </a:lnTo>
                <a:lnTo>
                  <a:pt x="796110" y="48924"/>
                </a:lnTo>
                <a:lnTo>
                  <a:pt x="752953" y="31762"/>
                </a:lnTo>
                <a:lnTo>
                  <a:pt x="708133" y="18120"/>
                </a:lnTo>
                <a:lnTo>
                  <a:pt x="661822" y="8166"/>
                </a:lnTo>
                <a:lnTo>
                  <a:pt x="614189" y="2069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30640" y="2179320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30661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4"/>
                </a:lnTo>
                <a:lnTo>
                  <a:pt x="8163" y="96858"/>
                </a:lnTo>
                <a:lnTo>
                  <a:pt x="18144" y="143276"/>
                </a:lnTo>
                <a:lnTo>
                  <a:pt x="31823" y="188199"/>
                </a:lnTo>
                <a:lnTo>
                  <a:pt x="49031" y="231456"/>
                </a:lnTo>
                <a:lnTo>
                  <a:pt x="69598" y="272878"/>
                </a:lnTo>
                <a:lnTo>
                  <a:pt x="93353" y="312294"/>
                </a:lnTo>
                <a:lnTo>
                  <a:pt x="120128" y="349535"/>
                </a:lnTo>
                <a:lnTo>
                  <a:pt x="149753" y="384429"/>
                </a:lnTo>
                <a:lnTo>
                  <a:pt x="182057" y="416807"/>
                </a:lnTo>
                <a:lnTo>
                  <a:pt x="216871" y="446500"/>
                </a:lnTo>
                <a:lnTo>
                  <a:pt x="254026" y="473336"/>
                </a:lnTo>
                <a:lnTo>
                  <a:pt x="293351" y="497146"/>
                </a:lnTo>
                <a:lnTo>
                  <a:pt x="334677" y="517759"/>
                </a:lnTo>
                <a:lnTo>
                  <a:pt x="377834" y="535006"/>
                </a:lnTo>
                <a:lnTo>
                  <a:pt x="422652" y="548717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7"/>
                </a:lnTo>
                <a:lnTo>
                  <a:pt x="752927" y="535006"/>
                </a:lnTo>
                <a:lnTo>
                  <a:pt x="796085" y="517759"/>
                </a:lnTo>
                <a:lnTo>
                  <a:pt x="837411" y="497146"/>
                </a:lnTo>
                <a:lnTo>
                  <a:pt x="876736" y="473336"/>
                </a:lnTo>
                <a:lnTo>
                  <a:pt x="913890" y="446500"/>
                </a:lnTo>
                <a:lnTo>
                  <a:pt x="948704" y="416807"/>
                </a:lnTo>
                <a:lnTo>
                  <a:pt x="981008" y="384429"/>
                </a:lnTo>
                <a:lnTo>
                  <a:pt x="1010632" y="349535"/>
                </a:lnTo>
                <a:lnTo>
                  <a:pt x="1037406" y="312294"/>
                </a:lnTo>
                <a:lnTo>
                  <a:pt x="1061161" y="272878"/>
                </a:lnTo>
                <a:lnTo>
                  <a:pt x="1081727" y="231456"/>
                </a:lnTo>
                <a:lnTo>
                  <a:pt x="1098934" y="188199"/>
                </a:lnTo>
                <a:lnTo>
                  <a:pt x="1112613" y="143276"/>
                </a:lnTo>
                <a:lnTo>
                  <a:pt x="1122594" y="96858"/>
                </a:lnTo>
                <a:lnTo>
                  <a:pt x="1128707" y="49114"/>
                </a:lnTo>
                <a:lnTo>
                  <a:pt x="1130769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93095" y="4919471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5552" y="4922520"/>
            <a:ext cx="536575" cy="1125220"/>
          </a:xfrm>
          <a:custGeom>
            <a:avLst/>
            <a:gdLst/>
            <a:ahLst/>
            <a:cxnLst/>
            <a:rect l="l" t="t" r="r" b="b"/>
            <a:pathLst>
              <a:path w="536575" h="1125220">
                <a:moveTo>
                  <a:pt x="536448" y="0"/>
                </a:moveTo>
                <a:lnTo>
                  <a:pt x="451650" y="8547"/>
                </a:lnTo>
                <a:lnTo>
                  <a:pt x="404100" y="20450"/>
                </a:lnTo>
                <a:lnTo>
                  <a:pt x="358238" y="36271"/>
                </a:lnTo>
                <a:lnTo>
                  <a:pt x="314253" y="55817"/>
                </a:lnTo>
                <a:lnTo>
                  <a:pt x="272337" y="78899"/>
                </a:lnTo>
                <a:lnTo>
                  <a:pt x="232680" y="105326"/>
                </a:lnTo>
                <a:lnTo>
                  <a:pt x="195472" y="134907"/>
                </a:lnTo>
                <a:lnTo>
                  <a:pt x="160903" y="167454"/>
                </a:lnTo>
                <a:lnTo>
                  <a:pt x="129165" y="202774"/>
                </a:lnTo>
                <a:lnTo>
                  <a:pt x="100447" y="240678"/>
                </a:lnTo>
                <a:lnTo>
                  <a:pt x="74941" y="280975"/>
                </a:lnTo>
                <a:lnTo>
                  <a:pt x="52835" y="323475"/>
                </a:lnTo>
                <a:lnTo>
                  <a:pt x="34322" y="367988"/>
                </a:lnTo>
                <a:lnTo>
                  <a:pt x="19592" y="414323"/>
                </a:lnTo>
                <a:lnTo>
                  <a:pt x="8834" y="462289"/>
                </a:lnTo>
                <a:lnTo>
                  <a:pt x="2240" y="511697"/>
                </a:lnTo>
                <a:lnTo>
                  <a:pt x="0" y="562355"/>
                </a:lnTo>
                <a:lnTo>
                  <a:pt x="2240" y="613014"/>
                </a:lnTo>
                <a:lnTo>
                  <a:pt x="8834" y="662422"/>
                </a:lnTo>
                <a:lnTo>
                  <a:pt x="19592" y="710388"/>
                </a:lnTo>
                <a:lnTo>
                  <a:pt x="34322" y="756723"/>
                </a:lnTo>
                <a:lnTo>
                  <a:pt x="52835" y="801236"/>
                </a:lnTo>
                <a:lnTo>
                  <a:pt x="74941" y="843736"/>
                </a:lnTo>
                <a:lnTo>
                  <a:pt x="100447" y="884033"/>
                </a:lnTo>
                <a:lnTo>
                  <a:pt x="129165" y="921937"/>
                </a:lnTo>
                <a:lnTo>
                  <a:pt x="160903" y="957257"/>
                </a:lnTo>
                <a:lnTo>
                  <a:pt x="195472" y="989804"/>
                </a:lnTo>
                <a:lnTo>
                  <a:pt x="232680" y="1019385"/>
                </a:lnTo>
                <a:lnTo>
                  <a:pt x="272337" y="1045812"/>
                </a:lnTo>
                <a:lnTo>
                  <a:pt x="314253" y="1068894"/>
                </a:lnTo>
                <a:lnTo>
                  <a:pt x="358238" y="1088440"/>
                </a:lnTo>
                <a:lnTo>
                  <a:pt x="404100" y="1104261"/>
                </a:lnTo>
                <a:lnTo>
                  <a:pt x="451650" y="1116164"/>
                </a:lnTo>
                <a:lnTo>
                  <a:pt x="536448" y="1124711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02679" y="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80">
                <a:moveTo>
                  <a:pt x="1130808" y="0"/>
                </a:moveTo>
                <a:lnTo>
                  <a:pt x="1105382" y="0"/>
                </a:lnTo>
                <a:lnTo>
                  <a:pt x="1094435" y="108318"/>
                </a:lnTo>
                <a:lnTo>
                  <a:pt x="1083062" y="153590"/>
                </a:lnTo>
                <a:lnTo>
                  <a:pt x="1067949" y="197256"/>
                </a:lnTo>
                <a:lnTo>
                  <a:pt x="1049277" y="239134"/>
                </a:lnTo>
                <a:lnTo>
                  <a:pt x="1027227" y="279043"/>
                </a:lnTo>
                <a:lnTo>
                  <a:pt x="1001983" y="316801"/>
                </a:lnTo>
                <a:lnTo>
                  <a:pt x="973725" y="352228"/>
                </a:lnTo>
                <a:lnTo>
                  <a:pt x="942635" y="385141"/>
                </a:lnTo>
                <a:lnTo>
                  <a:pt x="908896" y="415359"/>
                </a:lnTo>
                <a:lnTo>
                  <a:pt x="872688" y="442702"/>
                </a:lnTo>
                <a:lnTo>
                  <a:pt x="834194" y="466987"/>
                </a:lnTo>
                <a:lnTo>
                  <a:pt x="793596" y="488034"/>
                </a:lnTo>
                <a:lnTo>
                  <a:pt x="751076" y="505660"/>
                </a:lnTo>
                <a:lnTo>
                  <a:pt x="706814" y="519686"/>
                </a:lnTo>
                <a:lnTo>
                  <a:pt x="660994" y="529928"/>
                </a:lnTo>
                <a:lnTo>
                  <a:pt x="613796" y="536207"/>
                </a:lnTo>
                <a:lnTo>
                  <a:pt x="565404" y="538340"/>
                </a:lnTo>
                <a:lnTo>
                  <a:pt x="517011" y="536207"/>
                </a:lnTo>
                <a:lnTo>
                  <a:pt x="469813" y="529928"/>
                </a:lnTo>
                <a:lnTo>
                  <a:pt x="423993" y="519686"/>
                </a:lnTo>
                <a:lnTo>
                  <a:pt x="379731" y="505660"/>
                </a:lnTo>
                <a:lnTo>
                  <a:pt x="337211" y="488034"/>
                </a:lnTo>
                <a:lnTo>
                  <a:pt x="296613" y="466987"/>
                </a:lnTo>
                <a:lnTo>
                  <a:pt x="258119" y="442702"/>
                </a:lnTo>
                <a:lnTo>
                  <a:pt x="221911" y="415359"/>
                </a:lnTo>
                <a:lnTo>
                  <a:pt x="188172" y="385141"/>
                </a:lnTo>
                <a:lnTo>
                  <a:pt x="157082" y="352228"/>
                </a:lnTo>
                <a:lnTo>
                  <a:pt x="128824" y="316801"/>
                </a:lnTo>
                <a:lnTo>
                  <a:pt x="103580" y="279043"/>
                </a:lnTo>
                <a:lnTo>
                  <a:pt x="81530" y="239134"/>
                </a:lnTo>
                <a:lnTo>
                  <a:pt x="62858" y="197256"/>
                </a:lnTo>
                <a:lnTo>
                  <a:pt x="47745" y="153590"/>
                </a:lnTo>
                <a:lnTo>
                  <a:pt x="36372" y="108318"/>
                </a:lnTo>
                <a:lnTo>
                  <a:pt x="25425" y="0"/>
                </a:lnTo>
                <a:lnTo>
                  <a:pt x="0" y="0"/>
                </a:lnTo>
                <a:lnTo>
                  <a:pt x="2075" y="48652"/>
                </a:lnTo>
                <a:lnTo>
                  <a:pt x="8188" y="96156"/>
                </a:lnTo>
                <a:lnTo>
                  <a:pt x="18168" y="142342"/>
                </a:lnTo>
                <a:lnTo>
                  <a:pt x="31847" y="187039"/>
                </a:lnTo>
                <a:lnTo>
                  <a:pt x="49055" y="230080"/>
                </a:lnTo>
                <a:lnTo>
                  <a:pt x="69621" y="271295"/>
                </a:lnTo>
                <a:lnTo>
                  <a:pt x="93376" y="310514"/>
                </a:lnTo>
                <a:lnTo>
                  <a:pt x="120150" y="347568"/>
                </a:lnTo>
                <a:lnTo>
                  <a:pt x="149774" y="382289"/>
                </a:lnTo>
                <a:lnTo>
                  <a:pt x="182077" y="414506"/>
                </a:lnTo>
                <a:lnTo>
                  <a:pt x="216891" y="444050"/>
                </a:lnTo>
                <a:lnTo>
                  <a:pt x="254046" y="470753"/>
                </a:lnTo>
                <a:lnTo>
                  <a:pt x="293371" y="494444"/>
                </a:lnTo>
                <a:lnTo>
                  <a:pt x="334697" y="514955"/>
                </a:lnTo>
                <a:lnTo>
                  <a:pt x="377854" y="532117"/>
                </a:lnTo>
                <a:lnTo>
                  <a:pt x="422674" y="545759"/>
                </a:lnTo>
                <a:lnTo>
                  <a:pt x="468985" y="555713"/>
                </a:lnTo>
                <a:lnTo>
                  <a:pt x="516618" y="561810"/>
                </a:lnTo>
                <a:lnTo>
                  <a:pt x="565404" y="563880"/>
                </a:lnTo>
                <a:lnTo>
                  <a:pt x="614189" y="561810"/>
                </a:lnTo>
                <a:lnTo>
                  <a:pt x="661822" y="555713"/>
                </a:lnTo>
                <a:lnTo>
                  <a:pt x="708133" y="545759"/>
                </a:lnTo>
                <a:lnTo>
                  <a:pt x="752953" y="532117"/>
                </a:lnTo>
                <a:lnTo>
                  <a:pt x="796110" y="514955"/>
                </a:lnTo>
                <a:lnTo>
                  <a:pt x="837436" y="494444"/>
                </a:lnTo>
                <a:lnTo>
                  <a:pt x="876761" y="470753"/>
                </a:lnTo>
                <a:lnTo>
                  <a:pt x="913916" y="444050"/>
                </a:lnTo>
                <a:lnTo>
                  <a:pt x="948730" y="414506"/>
                </a:lnTo>
                <a:lnTo>
                  <a:pt x="981033" y="382289"/>
                </a:lnTo>
                <a:lnTo>
                  <a:pt x="1010657" y="347568"/>
                </a:lnTo>
                <a:lnTo>
                  <a:pt x="1037431" y="310514"/>
                </a:lnTo>
                <a:lnTo>
                  <a:pt x="1061186" y="271295"/>
                </a:lnTo>
                <a:lnTo>
                  <a:pt x="1081752" y="230080"/>
                </a:lnTo>
                <a:lnTo>
                  <a:pt x="1098960" y="187039"/>
                </a:lnTo>
                <a:lnTo>
                  <a:pt x="1112639" y="142342"/>
                </a:lnTo>
                <a:lnTo>
                  <a:pt x="1122619" y="96156"/>
                </a:lnTo>
                <a:lnTo>
                  <a:pt x="1128732" y="48652"/>
                </a:lnTo>
                <a:lnTo>
                  <a:pt x="113080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68183" y="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80">
                <a:moveTo>
                  <a:pt x="1130808" y="0"/>
                </a:moveTo>
                <a:lnTo>
                  <a:pt x="1105382" y="0"/>
                </a:lnTo>
                <a:lnTo>
                  <a:pt x="1094435" y="108318"/>
                </a:lnTo>
                <a:lnTo>
                  <a:pt x="1083062" y="153590"/>
                </a:lnTo>
                <a:lnTo>
                  <a:pt x="1067949" y="197256"/>
                </a:lnTo>
                <a:lnTo>
                  <a:pt x="1049277" y="239134"/>
                </a:lnTo>
                <a:lnTo>
                  <a:pt x="1027227" y="279043"/>
                </a:lnTo>
                <a:lnTo>
                  <a:pt x="1001983" y="316801"/>
                </a:lnTo>
                <a:lnTo>
                  <a:pt x="973725" y="352228"/>
                </a:lnTo>
                <a:lnTo>
                  <a:pt x="942635" y="385141"/>
                </a:lnTo>
                <a:lnTo>
                  <a:pt x="908896" y="415359"/>
                </a:lnTo>
                <a:lnTo>
                  <a:pt x="872688" y="442702"/>
                </a:lnTo>
                <a:lnTo>
                  <a:pt x="834194" y="466987"/>
                </a:lnTo>
                <a:lnTo>
                  <a:pt x="793596" y="488034"/>
                </a:lnTo>
                <a:lnTo>
                  <a:pt x="751076" y="505660"/>
                </a:lnTo>
                <a:lnTo>
                  <a:pt x="706814" y="519686"/>
                </a:lnTo>
                <a:lnTo>
                  <a:pt x="660994" y="529928"/>
                </a:lnTo>
                <a:lnTo>
                  <a:pt x="613796" y="536207"/>
                </a:lnTo>
                <a:lnTo>
                  <a:pt x="565404" y="538340"/>
                </a:lnTo>
                <a:lnTo>
                  <a:pt x="517011" y="536207"/>
                </a:lnTo>
                <a:lnTo>
                  <a:pt x="469813" y="529928"/>
                </a:lnTo>
                <a:lnTo>
                  <a:pt x="423993" y="519686"/>
                </a:lnTo>
                <a:lnTo>
                  <a:pt x="379731" y="505660"/>
                </a:lnTo>
                <a:lnTo>
                  <a:pt x="337211" y="488034"/>
                </a:lnTo>
                <a:lnTo>
                  <a:pt x="296613" y="466987"/>
                </a:lnTo>
                <a:lnTo>
                  <a:pt x="258119" y="442702"/>
                </a:lnTo>
                <a:lnTo>
                  <a:pt x="221911" y="415359"/>
                </a:lnTo>
                <a:lnTo>
                  <a:pt x="188172" y="385141"/>
                </a:lnTo>
                <a:lnTo>
                  <a:pt x="157082" y="352228"/>
                </a:lnTo>
                <a:lnTo>
                  <a:pt x="128824" y="316801"/>
                </a:lnTo>
                <a:lnTo>
                  <a:pt x="103580" y="279043"/>
                </a:lnTo>
                <a:lnTo>
                  <a:pt x="81530" y="239134"/>
                </a:lnTo>
                <a:lnTo>
                  <a:pt x="62858" y="197256"/>
                </a:lnTo>
                <a:lnTo>
                  <a:pt x="47745" y="153590"/>
                </a:lnTo>
                <a:lnTo>
                  <a:pt x="36372" y="108318"/>
                </a:lnTo>
                <a:lnTo>
                  <a:pt x="25425" y="0"/>
                </a:lnTo>
                <a:lnTo>
                  <a:pt x="0" y="0"/>
                </a:lnTo>
                <a:lnTo>
                  <a:pt x="2075" y="48652"/>
                </a:lnTo>
                <a:lnTo>
                  <a:pt x="8188" y="96156"/>
                </a:lnTo>
                <a:lnTo>
                  <a:pt x="18168" y="142342"/>
                </a:lnTo>
                <a:lnTo>
                  <a:pt x="31847" y="187039"/>
                </a:lnTo>
                <a:lnTo>
                  <a:pt x="49055" y="230080"/>
                </a:lnTo>
                <a:lnTo>
                  <a:pt x="69621" y="271295"/>
                </a:lnTo>
                <a:lnTo>
                  <a:pt x="93376" y="310514"/>
                </a:lnTo>
                <a:lnTo>
                  <a:pt x="120150" y="347568"/>
                </a:lnTo>
                <a:lnTo>
                  <a:pt x="149774" y="382289"/>
                </a:lnTo>
                <a:lnTo>
                  <a:pt x="182077" y="414506"/>
                </a:lnTo>
                <a:lnTo>
                  <a:pt x="216891" y="444050"/>
                </a:lnTo>
                <a:lnTo>
                  <a:pt x="254046" y="470753"/>
                </a:lnTo>
                <a:lnTo>
                  <a:pt x="293371" y="494444"/>
                </a:lnTo>
                <a:lnTo>
                  <a:pt x="334697" y="514955"/>
                </a:lnTo>
                <a:lnTo>
                  <a:pt x="377854" y="532117"/>
                </a:lnTo>
                <a:lnTo>
                  <a:pt x="422674" y="545759"/>
                </a:lnTo>
                <a:lnTo>
                  <a:pt x="468985" y="555713"/>
                </a:lnTo>
                <a:lnTo>
                  <a:pt x="516618" y="561810"/>
                </a:lnTo>
                <a:lnTo>
                  <a:pt x="565404" y="563880"/>
                </a:lnTo>
                <a:lnTo>
                  <a:pt x="614189" y="561810"/>
                </a:lnTo>
                <a:lnTo>
                  <a:pt x="661822" y="555713"/>
                </a:lnTo>
                <a:lnTo>
                  <a:pt x="708133" y="545759"/>
                </a:lnTo>
                <a:lnTo>
                  <a:pt x="752953" y="532117"/>
                </a:lnTo>
                <a:lnTo>
                  <a:pt x="796110" y="514955"/>
                </a:lnTo>
                <a:lnTo>
                  <a:pt x="837436" y="494444"/>
                </a:lnTo>
                <a:lnTo>
                  <a:pt x="876761" y="470753"/>
                </a:lnTo>
                <a:lnTo>
                  <a:pt x="913916" y="444050"/>
                </a:lnTo>
                <a:lnTo>
                  <a:pt x="948730" y="414506"/>
                </a:lnTo>
                <a:lnTo>
                  <a:pt x="981033" y="382289"/>
                </a:lnTo>
                <a:lnTo>
                  <a:pt x="1010657" y="347568"/>
                </a:lnTo>
                <a:lnTo>
                  <a:pt x="1037431" y="310514"/>
                </a:lnTo>
                <a:lnTo>
                  <a:pt x="1061186" y="271295"/>
                </a:lnTo>
                <a:lnTo>
                  <a:pt x="1081752" y="230080"/>
                </a:lnTo>
                <a:lnTo>
                  <a:pt x="1098960" y="187039"/>
                </a:lnTo>
                <a:lnTo>
                  <a:pt x="1112639" y="142342"/>
                </a:lnTo>
                <a:lnTo>
                  <a:pt x="1122619" y="96156"/>
                </a:lnTo>
                <a:lnTo>
                  <a:pt x="1128732" y="48652"/>
                </a:lnTo>
                <a:lnTo>
                  <a:pt x="113080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93095" y="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80">
                <a:moveTo>
                  <a:pt x="1130808" y="0"/>
                </a:moveTo>
                <a:lnTo>
                  <a:pt x="1105382" y="0"/>
                </a:lnTo>
                <a:lnTo>
                  <a:pt x="1094435" y="108318"/>
                </a:lnTo>
                <a:lnTo>
                  <a:pt x="1083062" y="153590"/>
                </a:lnTo>
                <a:lnTo>
                  <a:pt x="1067949" y="197256"/>
                </a:lnTo>
                <a:lnTo>
                  <a:pt x="1049277" y="239134"/>
                </a:lnTo>
                <a:lnTo>
                  <a:pt x="1027227" y="279043"/>
                </a:lnTo>
                <a:lnTo>
                  <a:pt x="1001983" y="316801"/>
                </a:lnTo>
                <a:lnTo>
                  <a:pt x="973725" y="352228"/>
                </a:lnTo>
                <a:lnTo>
                  <a:pt x="942635" y="385141"/>
                </a:lnTo>
                <a:lnTo>
                  <a:pt x="908896" y="415359"/>
                </a:lnTo>
                <a:lnTo>
                  <a:pt x="872688" y="442702"/>
                </a:lnTo>
                <a:lnTo>
                  <a:pt x="834194" y="466987"/>
                </a:lnTo>
                <a:lnTo>
                  <a:pt x="793596" y="488034"/>
                </a:lnTo>
                <a:lnTo>
                  <a:pt x="751076" y="505660"/>
                </a:lnTo>
                <a:lnTo>
                  <a:pt x="706814" y="519686"/>
                </a:lnTo>
                <a:lnTo>
                  <a:pt x="660994" y="529928"/>
                </a:lnTo>
                <a:lnTo>
                  <a:pt x="613796" y="536207"/>
                </a:lnTo>
                <a:lnTo>
                  <a:pt x="565404" y="538340"/>
                </a:lnTo>
                <a:lnTo>
                  <a:pt x="517011" y="536207"/>
                </a:lnTo>
                <a:lnTo>
                  <a:pt x="469813" y="529928"/>
                </a:lnTo>
                <a:lnTo>
                  <a:pt x="423993" y="519686"/>
                </a:lnTo>
                <a:lnTo>
                  <a:pt x="379731" y="505660"/>
                </a:lnTo>
                <a:lnTo>
                  <a:pt x="337211" y="488034"/>
                </a:lnTo>
                <a:lnTo>
                  <a:pt x="296613" y="466987"/>
                </a:lnTo>
                <a:lnTo>
                  <a:pt x="258119" y="442702"/>
                </a:lnTo>
                <a:lnTo>
                  <a:pt x="221911" y="415359"/>
                </a:lnTo>
                <a:lnTo>
                  <a:pt x="188172" y="385141"/>
                </a:lnTo>
                <a:lnTo>
                  <a:pt x="157082" y="352228"/>
                </a:lnTo>
                <a:lnTo>
                  <a:pt x="128824" y="316801"/>
                </a:lnTo>
                <a:lnTo>
                  <a:pt x="103580" y="279043"/>
                </a:lnTo>
                <a:lnTo>
                  <a:pt x="81530" y="239134"/>
                </a:lnTo>
                <a:lnTo>
                  <a:pt x="62858" y="197256"/>
                </a:lnTo>
                <a:lnTo>
                  <a:pt x="47745" y="153590"/>
                </a:lnTo>
                <a:lnTo>
                  <a:pt x="36372" y="108318"/>
                </a:lnTo>
                <a:lnTo>
                  <a:pt x="25425" y="0"/>
                </a:lnTo>
                <a:lnTo>
                  <a:pt x="0" y="0"/>
                </a:lnTo>
                <a:lnTo>
                  <a:pt x="2075" y="48652"/>
                </a:lnTo>
                <a:lnTo>
                  <a:pt x="8188" y="96156"/>
                </a:lnTo>
                <a:lnTo>
                  <a:pt x="18168" y="142342"/>
                </a:lnTo>
                <a:lnTo>
                  <a:pt x="31847" y="187039"/>
                </a:lnTo>
                <a:lnTo>
                  <a:pt x="49055" y="230080"/>
                </a:lnTo>
                <a:lnTo>
                  <a:pt x="69621" y="271295"/>
                </a:lnTo>
                <a:lnTo>
                  <a:pt x="93376" y="310514"/>
                </a:lnTo>
                <a:lnTo>
                  <a:pt x="120150" y="347568"/>
                </a:lnTo>
                <a:lnTo>
                  <a:pt x="149774" y="382289"/>
                </a:lnTo>
                <a:lnTo>
                  <a:pt x="182077" y="414506"/>
                </a:lnTo>
                <a:lnTo>
                  <a:pt x="216891" y="444050"/>
                </a:lnTo>
                <a:lnTo>
                  <a:pt x="254046" y="470753"/>
                </a:lnTo>
                <a:lnTo>
                  <a:pt x="293371" y="494444"/>
                </a:lnTo>
                <a:lnTo>
                  <a:pt x="334697" y="514955"/>
                </a:lnTo>
                <a:lnTo>
                  <a:pt x="377854" y="532117"/>
                </a:lnTo>
                <a:lnTo>
                  <a:pt x="422674" y="545759"/>
                </a:lnTo>
                <a:lnTo>
                  <a:pt x="468985" y="555713"/>
                </a:lnTo>
                <a:lnTo>
                  <a:pt x="516618" y="561810"/>
                </a:lnTo>
                <a:lnTo>
                  <a:pt x="565404" y="563880"/>
                </a:lnTo>
                <a:lnTo>
                  <a:pt x="614189" y="561810"/>
                </a:lnTo>
                <a:lnTo>
                  <a:pt x="661822" y="555713"/>
                </a:lnTo>
                <a:lnTo>
                  <a:pt x="708133" y="545759"/>
                </a:lnTo>
                <a:lnTo>
                  <a:pt x="752953" y="532117"/>
                </a:lnTo>
                <a:lnTo>
                  <a:pt x="796110" y="514955"/>
                </a:lnTo>
                <a:lnTo>
                  <a:pt x="837436" y="494444"/>
                </a:lnTo>
                <a:lnTo>
                  <a:pt x="876761" y="470753"/>
                </a:lnTo>
                <a:lnTo>
                  <a:pt x="913916" y="444050"/>
                </a:lnTo>
                <a:lnTo>
                  <a:pt x="948730" y="414506"/>
                </a:lnTo>
                <a:lnTo>
                  <a:pt x="981033" y="382289"/>
                </a:lnTo>
                <a:lnTo>
                  <a:pt x="1010657" y="347568"/>
                </a:lnTo>
                <a:lnTo>
                  <a:pt x="1037431" y="310514"/>
                </a:lnTo>
                <a:lnTo>
                  <a:pt x="1061186" y="271295"/>
                </a:lnTo>
                <a:lnTo>
                  <a:pt x="1081752" y="230080"/>
                </a:lnTo>
                <a:lnTo>
                  <a:pt x="1098960" y="187039"/>
                </a:lnTo>
                <a:lnTo>
                  <a:pt x="1112639" y="142342"/>
                </a:lnTo>
                <a:lnTo>
                  <a:pt x="1122619" y="96156"/>
                </a:lnTo>
                <a:lnTo>
                  <a:pt x="1128732" y="48652"/>
                </a:lnTo>
                <a:lnTo>
                  <a:pt x="113080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55552" y="0"/>
            <a:ext cx="536575" cy="561340"/>
          </a:xfrm>
          <a:custGeom>
            <a:avLst/>
            <a:gdLst/>
            <a:ahLst/>
            <a:cxnLst/>
            <a:rect l="l" t="t" r="r" b="b"/>
            <a:pathLst>
              <a:path w="536575" h="561340">
                <a:moveTo>
                  <a:pt x="25463" y="0"/>
                </a:moveTo>
                <a:lnTo>
                  <a:pt x="0" y="0"/>
                </a:lnTo>
                <a:lnTo>
                  <a:pt x="2243" y="50528"/>
                </a:lnTo>
                <a:lnTo>
                  <a:pt x="8847" y="99809"/>
                </a:lnTo>
                <a:lnTo>
                  <a:pt x="19620" y="147653"/>
                </a:lnTo>
                <a:lnTo>
                  <a:pt x="34372" y="193868"/>
                </a:lnTo>
                <a:lnTo>
                  <a:pt x="52911" y="238266"/>
                </a:lnTo>
                <a:lnTo>
                  <a:pt x="75048" y="280656"/>
                </a:lnTo>
                <a:lnTo>
                  <a:pt x="100591" y="320849"/>
                </a:lnTo>
                <a:lnTo>
                  <a:pt x="129349" y="358655"/>
                </a:lnTo>
                <a:lnTo>
                  <a:pt x="161132" y="393885"/>
                </a:lnTo>
                <a:lnTo>
                  <a:pt x="195749" y="426347"/>
                </a:lnTo>
                <a:lnTo>
                  <a:pt x="233010" y="455852"/>
                </a:lnTo>
                <a:lnTo>
                  <a:pt x="272723" y="482212"/>
                </a:lnTo>
                <a:lnTo>
                  <a:pt x="314698" y="505234"/>
                </a:lnTo>
                <a:lnTo>
                  <a:pt x="358743" y="524731"/>
                </a:lnTo>
                <a:lnTo>
                  <a:pt x="404669" y="540511"/>
                </a:lnTo>
                <a:lnTo>
                  <a:pt x="452285" y="552386"/>
                </a:lnTo>
                <a:lnTo>
                  <a:pt x="536448" y="560832"/>
                </a:lnTo>
                <a:lnTo>
                  <a:pt x="536448" y="535660"/>
                </a:lnTo>
                <a:lnTo>
                  <a:pt x="470674" y="529882"/>
                </a:lnTo>
                <a:lnTo>
                  <a:pt x="421302" y="518694"/>
                </a:lnTo>
                <a:lnTo>
                  <a:pt x="373757" y="503136"/>
                </a:lnTo>
                <a:lnTo>
                  <a:pt x="328267" y="483434"/>
                </a:lnTo>
                <a:lnTo>
                  <a:pt x="285059" y="459814"/>
                </a:lnTo>
                <a:lnTo>
                  <a:pt x="244361" y="432504"/>
                </a:lnTo>
                <a:lnTo>
                  <a:pt x="206401" y="401729"/>
                </a:lnTo>
                <a:lnTo>
                  <a:pt x="171405" y="367716"/>
                </a:lnTo>
                <a:lnTo>
                  <a:pt x="139602" y="330691"/>
                </a:lnTo>
                <a:lnTo>
                  <a:pt x="111219" y="290881"/>
                </a:lnTo>
                <a:lnTo>
                  <a:pt x="86483" y="248512"/>
                </a:lnTo>
                <a:lnTo>
                  <a:pt x="65622" y="203811"/>
                </a:lnTo>
                <a:lnTo>
                  <a:pt x="48864" y="157004"/>
                </a:lnTo>
                <a:lnTo>
                  <a:pt x="36436" y="108318"/>
                </a:lnTo>
                <a:lnTo>
                  <a:pt x="25463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33688" y="8077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293095" y="8077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655552" y="810768"/>
            <a:ext cx="536575" cy="1125220"/>
          </a:xfrm>
          <a:custGeom>
            <a:avLst/>
            <a:gdLst/>
            <a:ahLst/>
            <a:cxnLst/>
            <a:rect l="l" t="t" r="r" b="b"/>
            <a:pathLst>
              <a:path w="536575" h="1125220">
                <a:moveTo>
                  <a:pt x="536448" y="0"/>
                </a:moveTo>
                <a:lnTo>
                  <a:pt x="452285" y="8470"/>
                </a:lnTo>
                <a:lnTo>
                  <a:pt x="404669" y="20377"/>
                </a:lnTo>
                <a:lnTo>
                  <a:pt x="358743" y="36200"/>
                </a:lnTo>
                <a:lnTo>
                  <a:pt x="314698" y="55749"/>
                </a:lnTo>
                <a:lnTo>
                  <a:pt x="272723" y="78834"/>
                </a:lnTo>
                <a:lnTo>
                  <a:pt x="233010" y="105265"/>
                </a:lnTo>
                <a:lnTo>
                  <a:pt x="195749" y="134851"/>
                </a:lnTo>
                <a:lnTo>
                  <a:pt x="161132" y="167402"/>
                </a:lnTo>
                <a:lnTo>
                  <a:pt x="129349" y="202726"/>
                </a:lnTo>
                <a:lnTo>
                  <a:pt x="100591" y="240635"/>
                </a:lnTo>
                <a:lnTo>
                  <a:pt x="75048" y="280938"/>
                </a:lnTo>
                <a:lnTo>
                  <a:pt x="52911" y="323443"/>
                </a:lnTo>
                <a:lnTo>
                  <a:pt x="34372" y="367962"/>
                </a:lnTo>
                <a:lnTo>
                  <a:pt x="19620" y="414303"/>
                </a:lnTo>
                <a:lnTo>
                  <a:pt x="8847" y="462275"/>
                </a:lnTo>
                <a:lnTo>
                  <a:pt x="2243" y="511690"/>
                </a:lnTo>
                <a:lnTo>
                  <a:pt x="0" y="562356"/>
                </a:lnTo>
                <a:lnTo>
                  <a:pt x="2243" y="613021"/>
                </a:lnTo>
                <a:lnTo>
                  <a:pt x="8847" y="662436"/>
                </a:lnTo>
                <a:lnTo>
                  <a:pt x="19620" y="710408"/>
                </a:lnTo>
                <a:lnTo>
                  <a:pt x="34372" y="756749"/>
                </a:lnTo>
                <a:lnTo>
                  <a:pt x="52911" y="801268"/>
                </a:lnTo>
                <a:lnTo>
                  <a:pt x="75048" y="843773"/>
                </a:lnTo>
                <a:lnTo>
                  <a:pt x="100591" y="884076"/>
                </a:lnTo>
                <a:lnTo>
                  <a:pt x="129349" y="921985"/>
                </a:lnTo>
                <a:lnTo>
                  <a:pt x="161132" y="957309"/>
                </a:lnTo>
                <a:lnTo>
                  <a:pt x="195749" y="989860"/>
                </a:lnTo>
                <a:lnTo>
                  <a:pt x="233010" y="1019446"/>
                </a:lnTo>
                <a:lnTo>
                  <a:pt x="272723" y="1045877"/>
                </a:lnTo>
                <a:lnTo>
                  <a:pt x="314698" y="1068962"/>
                </a:lnTo>
                <a:lnTo>
                  <a:pt x="358743" y="1088511"/>
                </a:lnTo>
                <a:lnTo>
                  <a:pt x="404669" y="1104334"/>
                </a:lnTo>
                <a:lnTo>
                  <a:pt x="452285" y="1116241"/>
                </a:lnTo>
                <a:lnTo>
                  <a:pt x="536448" y="1124712"/>
                </a:lnTo>
                <a:lnTo>
                  <a:pt x="536448" y="1099096"/>
                </a:lnTo>
                <a:lnTo>
                  <a:pt x="457415" y="1091145"/>
                </a:lnTo>
                <a:lnTo>
                  <a:pt x="411939" y="1079775"/>
                </a:lnTo>
                <a:lnTo>
                  <a:pt x="368076" y="1064664"/>
                </a:lnTo>
                <a:lnTo>
                  <a:pt x="326009" y="1045993"/>
                </a:lnTo>
                <a:lnTo>
                  <a:pt x="285920" y="1023946"/>
                </a:lnTo>
                <a:lnTo>
                  <a:pt x="247992" y="998702"/>
                </a:lnTo>
                <a:lnTo>
                  <a:pt x="212405" y="970446"/>
                </a:lnTo>
                <a:lnTo>
                  <a:pt x="179343" y="939357"/>
                </a:lnTo>
                <a:lnTo>
                  <a:pt x="148988" y="905619"/>
                </a:lnTo>
                <a:lnTo>
                  <a:pt x="121522" y="869413"/>
                </a:lnTo>
                <a:lnTo>
                  <a:pt x="97126" y="830920"/>
                </a:lnTo>
                <a:lnTo>
                  <a:pt x="75985" y="790324"/>
                </a:lnTo>
                <a:lnTo>
                  <a:pt x="58278" y="747804"/>
                </a:lnTo>
                <a:lnTo>
                  <a:pt x="44189" y="703544"/>
                </a:lnTo>
                <a:lnTo>
                  <a:pt x="33900" y="657726"/>
                </a:lnTo>
                <a:lnTo>
                  <a:pt x="27593" y="610530"/>
                </a:lnTo>
                <a:lnTo>
                  <a:pt x="25450" y="562140"/>
                </a:lnTo>
                <a:lnTo>
                  <a:pt x="27593" y="513751"/>
                </a:lnTo>
                <a:lnTo>
                  <a:pt x="33900" y="466558"/>
                </a:lnTo>
                <a:lnTo>
                  <a:pt x="44189" y="420741"/>
                </a:lnTo>
                <a:lnTo>
                  <a:pt x="58278" y="376482"/>
                </a:lnTo>
                <a:lnTo>
                  <a:pt x="75985" y="333964"/>
                </a:lnTo>
                <a:lnTo>
                  <a:pt x="97126" y="293368"/>
                </a:lnTo>
                <a:lnTo>
                  <a:pt x="121522" y="254876"/>
                </a:lnTo>
                <a:lnTo>
                  <a:pt x="148988" y="218670"/>
                </a:lnTo>
                <a:lnTo>
                  <a:pt x="179343" y="184931"/>
                </a:lnTo>
                <a:lnTo>
                  <a:pt x="212405" y="153842"/>
                </a:lnTo>
                <a:lnTo>
                  <a:pt x="247992" y="125585"/>
                </a:lnTo>
                <a:lnTo>
                  <a:pt x="285920" y="100341"/>
                </a:lnTo>
                <a:lnTo>
                  <a:pt x="326009" y="78292"/>
                </a:lnTo>
                <a:lnTo>
                  <a:pt x="368076" y="59620"/>
                </a:lnTo>
                <a:lnTo>
                  <a:pt x="411939" y="44506"/>
                </a:lnTo>
                <a:lnTo>
                  <a:pt x="457415" y="33134"/>
                </a:lnTo>
                <a:lnTo>
                  <a:pt x="536448" y="25184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68183" y="21793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55552" y="2182367"/>
            <a:ext cx="536575" cy="1125220"/>
          </a:xfrm>
          <a:custGeom>
            <a:avLst/>
            <a:gdLst/>
            <a:ahLst/>
            <a:cxnLst/>
            <a:rect l="l" t="t" r="r" b="b"/>
            <a:pathLst>
              <a:path w="536575" h="1125220">
                <a:moveTo>
                  <a:pt x="536448" y="0"/>
                </a:moveTo>
                <a:lnTo>
                  <a:pt x="452285" y="8470"/>
                </a:lnTo>
                <a:lnTo>
                  <a:pt x="404669" y="20377"/>
                </a:lnTo>
                <a:lnTo>
                  <a:pt x="358743" y="36200"/>
                </a:lnTo>
                <a:lnTo>
                  <a:pt x="314698" y="55749"/>
                </a:lnTo>
                <a:lnTo>
                  <a:pt x="272723" y="78834"/>
                </a:lnTo>
                <a:lnTo>
                  <a:pt x="233010" y="105265"/>
                </a:lnTo>
                <a:lnTo>
                  <a:pt x="195749" y="134851"/>
                </a:lnTo>
                <a:lnTo>
                  <a:pt x="161132" y="167402"/>
                </a:lnTo>
                <a:lnTo>
                  <a:pt x="129349" y="202726"/>
                </a:lnTo>
                <a:lnTo>
                  <a:pt x="100591" y="240635"/>
                </a:lnTo>
                <a:lnTo>
                  <a:pt x="75048" y="280938"/>
                </a:lnTo>
                <a:lnTo>
                  <a:pt x="52911" y="323443"/>
                </a:lnTo>
                <a:lnTo>
                  <a:pt x="34372" y="367962"/>
                </a:lnTo>
                <a:lnTo>
                  <a:pt x="19620" y="414303"/>
                </a:lnTo>
                <a:lnTo>
                  <a:pt x="8847" y="462275"/>
                </a:lnTo>
                <a:lnTo>
                  <a:pt x="2243" y="511690"/>
                </a:lnTo>
                <a:lnTo>
                  <a:pt x="0" y="562356"/>
                </a:lnTo>
                <a:lnTo>
                  <a:pt x="2243" y="613021"/>
                </a:lnTo>
                <a:lnTo>
                  <a:pt x="8847" y="662436"/>
                </a:lnTo>
                <a:lnTo>
                  <a:pt x="19620" y="710408"/>
                </a:lnTo>
                <a:lnTo>
                  <a:pt x="34372" y="756749"/>
                </a:lnTo>
                <a:lnTo>
                  <a:pt x="52911" y="801268"/>
                </a:lnTo>
                <a:lnTo>
                  <a:pt x="75048" y="843773"/>
                </a:lnTo>
                <a:lnTo>
                  <a:pt x="100591" y="884076"/>
                </a:lnTo>
                <a:lnTo>
                  <a:pt x="129349" y="921985"/>
                </a:lnTo>
                <a:lnTo>
                  <a:pt x="161132" y="957309"/>
                </a:lnTo>
                <a:lnTo>
                  <a:pt x="195749" y="989860"/>
                </a:lnTo>
                <a:lnTo>
                  <a:pt x="233010" y="1019446"/>
                </a:lnTo>
                <a:lnTo>
                  <a:pt x="272723" y="1045877"/>
                </a:lnTo>
                <a:lnTo>
                  <a:pt x="314698" y="1068962"/>
                </a:lnTo>
                <a:lnTo>
                  <a:pt x="358743" y="1088511"/>
                </a:lnTo>
                <a:lnTo>
                  <a:pt x="404669" y="1104334"/>
                </a:lnTo>
                <a:lnTo>
                  <a:pt x="452285" y="1116241"/>
                </a:lnTo>
                <a:lnTo>
                  <a:pt x="536448" y="1124712"/>
                </a:lnTo>
                <a:lnTo>
                  <a:pt x="536448" y="1099096"/>
                </a:lnTo>
                <a:lnTo>
                  <a:pt x="457415" y="1091145"/>
                </a:lnTo>
                <a:lnTo>
                  <a:pt x="411939" y="1079775"/>
                </a:lnTo>
                <a:lnTo>
                  <a:pt x="368076" y="1064664"/>
                </a:lnTo>
                <a:lnTo>
                  <a:pt x="326009" y="1045993"/>
                </a:lnTo>
                <a:lnTo>
                  <a:pt x="285920" y="1023946"/>
                </a:lnTo>
                <a:lnTo>
                  <a:pt x="247992" y="998702"/>
                </a:lnTo>
                <a:lnTo>
                  <a:pt x="212405" y="970446"/>
                </a:lnTo>
                <a:lnTo>
                  <a:pt x="179343" y="939357"/>
                </a:lnTo>
                <a:lnTo>
                  <a:pt x="148988" y="905619"/>
                </a:lnTo>
                <a:lnTo>
                  <a:pt x="121522" y="869413"/>
                </a:lnTo>
                <a:lnTo>
                  <a:pt x="97126" y="830920"/>
                </a:lnTo>
                <a:lnTo>
                  <a:pt x="75985" y="790324"/>
                </a:lnTo>
                <a:lnTo>
                  <a:pt x="58278" y="747804"/>
                </a:lnTo>
                <a:lnTo>
                  <a:pt x="44189" y="703544"/>
                </a:lnTo>
                <a:lnTo>
                  <a:pt x="33900" y="657726"/>
                </a:lnTo>
                <a:lnTo>
                  <a:pt x="27593" y="610530"/>
                </a:lnTo>
                <a:lnTo>
                  <a:pt x="25450" y="562140"/>
                </a:lnTo>
                <a:lnTo>
                  <a:pt x="27593" y="513751"/>
                </a:lnTo>
                <a:lnTo>
                  <a:pt x="33900" y="466558"/>
                </a:lnTo>
                <a:lnTo>
                  <a:pt x="44189" y="420741"/>
                </a:lnTo>
                <a:lnTo>
                  <a:pt x="58278" y="376482"/>
                </a:lnTo>
                <a:lnTo>
                  <a:pt x="75985" y="333964"/>
                </a:lnTo>
                <a:lnTo>
                  <a:pt x="97126" y="293368"/>
                </a:lnTo>
                <a:lnTo>
                  <a:pt x="121522" y="254876"/>
                </a:lnTo>
                <a:lnTo>
                  <a:pt x="148988" y="218670"/>
                </a:lnTo>
                <a:lnTo>
                  <a:pt x="179343" y="184931"/>
                </a:lnTo>
                <a:lnTo>
                  <a:pt x="212405" y="153842"/>
                </a:lnTo>
                <a:lnTo>
                  <a:pt x="247992" y="125585"/>
                </a:lnTo>
                <a:lnTo>
                  <a:pt x="285920" y="100341"/>
                </a:lnTo>
                <a:lnTo>
                  <a:pt x="326009" y="78292"/>
                </a:lnTo>
                <a:lnTo>
                  <a:pt x="368076" y="59620"/>
                </a:lnTo>
                <a:lnTo>
                  <a:pt x="411939" y="44506"/>
                </a:lnTo>
                <a:lnTo>
                  <a:pt x="457415" y="33134"/>
                </a:lnTo>
                <a:lnTo>
                  <a:pt x="536448" y="25184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02679" y="35509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68183" y="35509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293095" y="35509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655552" y="3553967"/>
            <a:ext cx="536575" cy="1125220"/>
          </a:xfrm>
          <a:custGeom>
            <a:avLst/>
            <a:gdLst/>
            <a:ahLst/>
            <a:cxnLst/>
            <a:rect l="l" t="t" r="r" b="b"/>
            <a:pathLst>
              <a:path w="536575" h="1125220">
                <a:moveTo>
                  <a:pt x="536448" y="0"/>
                </a:moveTo>
                <a:lnTo>
                  <a:pt x="452285" y="8470"/>
                </a:lnTo>
                <a:lnTo>
                  <a:pt x="404669" y="20377"/>
                </a:lnTo>
                <a:lnTo>
                  <a:pt x="358743" y="36200"/>
                </a:lnTo>
                <a:lnTo>
                  <a:pt x="314698" y="55749"/>
                </a:lnTo>
                <a:lnTo>
                  <a:pt x="272723" y="78834"/>
                </a:lnTo>
                <a:lnTo>
                  <a:pt x="233010" y="105265"/>
                </a:lnTo>
                <a:lnTo>
                  <a:pt x="195749" y="134851"/>
                </a:lnTo>
                <a:lnTo>
                  <a:pt x="161132" y="167402"/>
                </a:lnTo>
                <a:lnTo>
                  <a:pt x="129349" y="202726"/>
                </a:lnTo>
                <a:lnTo>
                  <a:pt x="100591" y="240635"/>
                </a:lnTo>
                <a:lnTo>
                  <a:pt x="75048" y="280938"/>
                </a:lnTo>
                <a:lnTo>
                  <a:pt x="52911" y="323443"/>
                </a:lnTo>
                <a:lnTo>
                  <a:pt x="34372" y="367962"/>
                </a:lnTo>
                <a:lnTo>
                  <a:pt x="19620" y="414303"/>
                </a:lnTo>
                <a:lnTo>
                  <a:pt x="8847" y="462275"/>
                </a:lnTo>
                <a:lnTo>
                  <a:pt x="2243" y="511690"/>
                </a:lnTo>
                <a:lnTo>
                  <a:pt x="0" y="562356"/>
                </a:lnTo>
                <a:lnTo>
                  <a:pt x="2243" y="613021"/>
                </a:lnTo>
                <a:lnTo>
                  <a:pt x="8847" y="662436"/>
                </a:lnTo>
                <a:lnTo>
                  <a:pt x="19620" y="710408"/>
                </a:lnTo>
                <a:lnTo>
                  <a:pt x="34372" y="756749"/>
                </a:lnTo>
                <a:lnTo>
                  <a:pt x="52911" y="801268"/>
                </a:lnTo>
                <a:lnTo>
                  <a:pt x="75048" y="843773"/>
                </a:lnTo>
                <a:lnTo>
                  <a:pt x="100591" y="884076"/>
                </a:lnTo>
                <a:lnTo>
                  <a:pt x="129349" y="921985"/>
                </a:lnTo>
                <a:lnTo>
                  <a:pt x="161132" y="957309"/>
                </a:lnTo>
                <a:lnTo>
                  <a:pt x="195749" y="989860"/>
                </a:lnTo>
                <a:lnTo>
                  <a:pt x="233010" y="1019446"/>
                </a:lnTo>
                <a:lnTo>
                  <a:pt x="272723" y="1045877"/>
                </a:lnTo>
                <a:lnTo>
                  <a:pt x="314698" y="1068962"/>
                </a:lnTo>
                <a:lnTo>
                  <a:pt x="358743" y="1088511"/>
                </a:lnTo>
                <a:lnTo>
                  <a:pt x="404669" y="1104334"/>
                </a:lnTo>
                <a:lnTo>
                  <a:pt x="452285" y="1116241"/>
                </a:lnTo>
                <a:lnTo>
                  <a:pt x="536448" y="1124712"/>
                </a:lnTo>
                <a:lnTo>
                  <a:pt x="536448" y="1099096"/>
                </a:lnTo>
                <a:lnTo>
                  <a:pt x="457415" y="1091145"/>
                </a:lnTo>
                <a:lnTo>
                  <a:pt x="411939" y="1079775"/>
                </a:lnTo>
                <a:lnTo>
                  <a:pt x="368076" y="1064664"/>
                </a:lnTo>
                <a:lnTo>
                  <a:pt x="326009" y="1045993"/>
                </a:lnTo>
                <a:lnTo>
                  <a:pt x="285920" y="1023946"/>
                </a:lnTo>
                <a:lnTo>
                  <a:pt x="247992" y="998702"/>
                </a:lnTo>
                <a:lnTo>
                  <a:pt x="212405" y="970446"/>
                </a:lnTo>
                <a:lnTo>
                  <a:pt x="179343" y="939357"/>
                </a:lnTo>
                <a:lnTo>
                  <a:pt x="148988" y="905619"/>
                </a:lnTo>
                <a:lnTo>
                  <a:pt x="121522" y="869413"/>
                </a:lnTo>
                <a:lnTo>
                  <a:pt x="97126" y="830920"/>
                </a:lnTo>
                <a:lnTo>
                  <a:pt x="75985" y="790324"/>
                </a:lnTo>
                <a:lnTo>
                  <a:pt x="58278" y="747804"/>
                </a:lnTo>
                <a:lnTo>
                  <a:pt x="44189" y="703544"/>
                </a:lnTo>
                <a:lnTo>
                  <a:pt x="33900" y="657726"/>
                </a:lnTo>
                <a:lnTo>
                  <a:pt x="27593" y="610530"/>
                </a:lnTo>
                <a:lnTo>
                  <a:pt x="25450" y="562140"/>
                </a:lnTo>
                <a:lnTo>
                  <a:pt x="27593" y="513751"/>
                </a:lnTo>
                <a:lnTo>
                  <a:pt x="33900" y="466558"/>
                </a:lnTo>
                <a:lnTo>
                  <a:pt x="44189" y="420741"/>
                </a:lnTo>
                <a:lnTo>
                  <a:pt x="58278" y="376482"/>
                </a:lnTo>
                <a:lnTo>
                  <a:pt x="75985" y="333964"/>
                </a:lnTo>
                <a:lnTo>
                  <a:pt x="97126" y="293368"/>
                </a:lnTo>
                <a:lnTo>
                  <a:pt x="121522" y="254876"/>
                </a:lnTo>
                <a:lnTo>
                  <a:pt x="148988" y="218670"/>
                </a:lnTo>
                <a:lnTo>
                  <a:pt x="179343" y="184931"/>
                </a:lnTo>
                <a:lnTo>
                  <a:pt x="212405" y="153842"/>
                </a:lnTo>
                <a:lnTo>
                  <a:pt x="247992" y="125585"/>
                </a:lnTo>
                <a:lnTo>
                  <a:pt x="285920" y="100341"/>
                </a:lnTo>
                <a:lnTo>
                  <a:pt x="326009" y="78292"/>
                </a:lnTo>
                <a:lnTo>
                  <a:pt x="368076" y="59620"/>
                </a:lnTo>
                <a:lnTo>
                  <a:pt x="411939" y="44506"/>
                </a:lnTo>
                <a:lnTo>
                  <a:pt x="457415" y="33134"/>
                </a:lnTo>
                <a:lnTo>
                  <a:pt x="536448" y="25184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33688" y="49225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568185" y="629412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79">
                <a:moveTo>
                  <a:pt x="565403" y="0"/>
                </a:moveTo>
                <a:lnTo>
                  <a:pt x="514728" y="2236"/>
                </a:lnTo>
                <a:lnTo>
                  <a:pt x="465305" y="8817"/>
                </a:lnTo>
                <a:lnTo>
                  <a:pt x="417323" y="19553"/>
                </a:lnTo>
                <a:lnTo>
                  <a:pt x="370974" y="34255"/>
                </a:lnTo>
                <a:lnTo>
                  <a:pt x="326448" y="52731"/>
                </a:lnTo>
                <a:lnTo>
                  <a:pt x="283935" y="74793"/>
                </a:lnTo>
                <a:lnTo>
                  <a:pt x="243626" y="100249"/>
                </a:lnTo>
                <a:lnTo>
                  <a:pt x="205711" y="128909"/>
                </a:lnTo>
                <a:lnTo>
                  <a:pt x="170380" y="160584"/>
                </a:lnTo>
                <a:lnTo>
                  <a:pt x="137825" y="195084"/>
                </a:lnTo>
                <a:lnTo>
                  <a:pt x="108235" y="232218"/>
                </a:lnTo>
                <a:lnTo>
                  <a:pt x="81800" y="271796"/>
                </a:lnTo>
                <a:lnTo>
                  <a:pt x="58712" y="313628"/>
                </a:lnTo>
                <a:lnTo>
                  <a:pt x="39161" y="357524"/>
                </a:lnTo>
                <a:lnTo>
                  <a:pt x="23336" y="403294"/>
                </a:lnTo>
                <a:lnTo>
                  <a:pt x="11429" y="450748"/>
                </a:lnTo>
                <a:lnTo>
                  <a:pt x="0" y="563879"/>
                </a:lnTo>
                <a:lnTo>
                  <a:pt x="25387" y="563879"/>
                </a:lnTo>
                <a:lnTo>
                  <a:pt x="36309" y="455637"/>
                </a:lnTo>
                <a:lnTo>
                  <a:pt x="47682" y="410316"/>
                </a:lnTo>
                <a:lnTo>
                  <a:pt x="62796" y="366602"/>
                </a:lnTo>
                <a:lnTo>
                  <a:pt x="81471" y="324679"/>
                </a:lnTo>
                <a:lnTo>
                  <a:pt x="103523" y="284726"/>
                </a:lnTo>
                <a:lnTo>
                  <a:pt x="128770" y="246927"/>
                </a:lnTo>
                <a:lnTo>
                  <a:pt x="157032" y="211462"/>
                </a:lnTo>
                <a:lnTo>
                  <a:pt x="188126" y="178512"/>
                </a:lnTo>
                <a:lnTo>
                  <a:pt x="221870" y="148261"/>
                </a:lnTo>
                <a:lnTo>
                  <a:pt x="258082" y="120888"/>
                </a:lnTo>
                <a:lnTo>
                  <a:pt x="296581" y="96577"/>
                </a:lnTo>
                <a:lnTo>
                  <a:pt x="337185" y="75507"/>
                </a:lnTo>
                <a:lnTo>
                  <a:pt x="379711" y="57861"/>
                </a:lnTo>
                <a:lnTo>
                  <a:pt x="423977" y="43820"/>
                </a:lnTo>
                <a:lnTo>
                  <a:pt x="469803" y="33566"/>
                </a:lnTo>
                <a:lnTo>
                  <a:pt x="517006" y="27281"/>
                </a:lnTo>
                <a:lnTo>
                  <a:pt x="565403" y="25145"/>
                </a:lnTo>
                <a:lnTo>
                  <a:pt x="613801" y="27281"/>
                </a:lnTo>
                <a:lnTo>
                  <a:pt x="661003" y="33566"/>
                </a:lnTo>
                <a:lnTo>
                  <a:pt x="706828" y="43820"/>
                </a:lnTo>
                <a:lnTo>
                  <a:pt x="751095" y="57861"/>
                </a:lnTo>
                <a:lnTo>
                  <a:pt x="793620" y="75507"/>
                </a:lnTo>
                <a:lnTo>
                  <a:pt x="834222" y="96577"/>
                </a:lnTo>
                <a:lnTo>
                  <a:pt x="872720" y="120888"/>
                </a:lnTo>
                <a:lnTo>
                  <a:pt x="908932" y="148261"/>
                </a:lnTo>
                <a:lnTo>
                  <a:pt x="942676" y="178512"/>
                </a:lnTo>
                <a:lnTo>
                  <a:pt x="973769" y="211462"/>
                </a:lnTo>
                <a:lnTo>
                  <a:pt x="1002031" y="246927"/>
                </a:lnTo>
                <a:lnTo>
                  <a:pt x="1027279" y="284726"/>
                </a:lnTo>
                <a:lnTo>
                  <a:pt x="1049332" y="324679"/>
                </a:lnTo>
                <a:lnTo>
                  <a:pt x="1068007" y="366602"/>
                </a:lnTo>
                <a:lnTo>
                  <a:pt x="1083123" y="410316"/>
                </a:lnTo>
                <a:lnTo>
                  <a:pt x="1094498" y="455637"/>
                </a:lnTo>
                <a:lnTo>
                  <a:pt x="1105420" y="563879"/>
                </a:lnTo>
                <a:lnTo>
                  <a:pt x="1130808" y="563879"/>
                </a:lnTo>
                <a:lnTo>
                  <a:pt x="1119377" y="450748"/>
                </a:lnTo>
                <a:lnTo>
                  <a:pt x="1107471" y="403294"/>
                </a:lnTo>
                <a:lnTo>
                  <a:pt x="1091646" y="357524"/>
                </a:lnTo>
                <a:lnTo>
                  <a:pt x="1072095" y="313628"/>
                </a:lnTo>
                <a:lnTo>
                  <a:pt x="1049007" y="271796"/>
                </a:lnTo>
                <a:lnTo>
                  <a:pt x="1022572" y="232218"/>
                </a:lnTo>
                <a:lnTo>
                  <a:pt x="992982" y="195084"/>
                </a:lnTo>
                <a:lnTo>
                  <a:pt x="960427" y="160584"/>
                </a:lnTo>
                <a:lnTo>
                  <a:pt x="925096" y="128909"/>
                </a:lnTo>
                <a:lnTo>
                  <a:pt x="887181" y="100249"/>
                </a:lnTo>
                <a:lnTo>
                  <a:pt x="846872" y="74793"/>
                </a:lnTo>
                <a:lnTo>
                  <a:pt x="804359" y="52731"/>
                </a:lnTo>
                <a:lnTo>
                  <a:pt x="759833" y="34255"/>
                </a:lnTo>
                <a:lnTo>
                  <a:pt x="713484" y="19553"/>
                </a:lnTo>
                <a:lnTo>
                  <a:pt x="665502" y="8817"/>
                </a:lnTo>
                <a:lnTo>
                  <a:pt x="616079" y="2236"/>
                </a:lnTo>
                <a:lnTo>
                  <a:pt x="565403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293095" y="629412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79">
                <a:moveTo>
                  <a:pt x="565403" y="0"/>
                </a:moveTo>
                <a:lnTo>
                  <a:pt x="514728" y="2236"/>
                </a:lnTo>
                <a:lnTo>
                  <a:pt x="465305" y="8817"/>
                </a:lnTo>
                <a:lnTo>
                  <a:pt x="417323" y="19553"/>
                </a:lnTo>
                <a:lnTo>
                  <a:pt x="370974" y="34255"/>
                </a:lnTo>
                <a:lnTo>
                  <a:pt x="326448" y="52731"/>
                </a:lnTo>
                <a:lnTo>
                  <a:pt x="283935" y="74793"/>
                </a:lnTo>
                <a:lnTo>
                  <a:pt x="243626" y="100249"/>
                </a:lnTo>
                <a:lnTo>
                  <a:pt x="205711" y="128909"/>
                </a:lnTo>
                <a:lnTo>
                  <a:pt x="170380" y="160584"/>
                </a:lnTo>
                <a:lnTo>
                  <a:pt x="137825" y="195084"/>
                </a:lnTo>
                <a:lnTo>
                  <a:pt x="108235" y="232218"/>
                </a:lnTo>
                <a:lnTo>
                  <a:pt x="81800" y="271796"/>
                </a:lnTo>
                <a:lnTo>
                  <a:pt x="58712" y="313628"/>
                </a:lnTo>
                <a:lnTo>
                  <a:pt x="39161" y="357524"/>
                </a:lnTo>
                <a:lnTo>
                  <a:pt x="23336" y="403294"/>
                </a:lnTo>
                <a:lnTo>
                  <a:pt x="11429" y="450748"/>
                </a:lnTo>
                <a:lnTo>
                  <a:pt x="0" y="563879"/>
                </a:lnTo>
                <a:lnTo>
                  <a:pt x="25387" y="563879"/>
                </a:lnTo>
                <a:lnTo>
                  <a:pt x="36309" y="455637"/>
                </a:lnTo>
                <a:lnTo>
                  <a:pt x="47684" y="410316"/>
                </a:lnTo>
                <a:lnTo>
                  <a:pt x="62800" y="366602"/>
                </a:lnTo>
                <a:lnTo>
                  <a:pt x="81475" y="324679"/>
                </a:lnTo>
                <a:lnTo>
                  <a:pt x="103528" y="284726"/>
                </a:lnTo>
                <a:lnTo>
                  <a:pt x="128776" y="246927"/>
                </a:lnTo>
                <a:lnTo>
                  <a:pt x="157038" y="211462"/>
                </a:lnTo>
                <a:lnTo>
                  <a:pt x="188131" y="178512"/>
                </a:lnTo>
                <a:lnTo>
                  <a:pt x="221875" y="148261"/>
                </a:lnTo>
                <a:lnTo>
                  <a:pt x="258087" y="120888"/>
                </a:lnTo>
                <a:lnTo>
                  <a:pt x="296585" y="96577"/>
                </a:lnTo>
                <a:lnTo>
                  <a:pt x="337187" y="75507"/>
                </a:lnTo>
                <a:lnTo>
                  <a:pt x="379712" y="57861"/>
                </a:lnTo>
                <a:lnTo>
                  <a:pt x="423979" y="43820"/>
                </a:lnTo>
                <a:lnTo>
                  <a:pt x="469804" y="33566"/>
                </a:lnTo>
                <a:lnTo>
                  <a:pt x="517006" y="27281"/>
                </a:lnTo>
                <a:lnTo>
                  <a:pt x="565403" y="25145"/>
                </a:lnTo>
                <a:lnTo>
                  <a:pt x="613801" y="27281"/>
                </a:lnTo>
                <a:lnTo>
                  <a:pt x="661003" y="33566"/>
                </a:lnTo>
                <a:lnTo>
                  <a:pt x="706828" y="43820"/>
                </a:lnTo>
                <a:lnTo>
                  <a:pt x="751095" y="57861"/>
                </a:lnTo>
                <a:lnTo>
                  <a:pt x="793620" y="75507"/>
                </a:lnTo>
                <a:lnTo>
                  <a:pt x="834222" y="96577"/>
                </a:lnTo>
                <a:lnTo>
                  <a:pt x="872720" y="120888"/>
                </a:lnTo>
                <a:lnTo>
                  <a:pt x="908932" y="148261"/>
                </a:lnTo>
                <a:lnTo>
                  <a:pt x="942676" y="178512"/>
                </a:lnTo>
                <a:lnTo>
                  <a:pt x="973769" y="211462"/>
                </a:lnTo>
                <a:lnTo>
                  <a:pt x="1002031" y="246927"/>
                </a:lnTo>
                <a:lnTo>
                  <a:pt x="1027279" y="284726"/>
                </a:lnTo>
                <a:lnTo>
                  <a:pt x="1049332" y="324679"/>
                </a:lnTo>
                <a:lnTo>
                  <a:pt x="1068007" y="366602"/>
                </a:lnTo>
                <a:lnTo>
                  <a:pt x="1083123" y="410316"/>
                </a:lnTo>
                <a:lnTo>
                  <a:pt x="1094498" y="455637"/>
                </a:lnTo>
                <a:lnTo>
                  <a:pt x="1105420" y="563879"/>
                </a:lnTo>
                <a:lnTo>
                  <a:pt x="1130808" y="563879"/>
                </a:lnTo>
                <a:lnTo>
                  <a:pt x="1119377" y="450748"/>
                </a:lnTo>
                <a:lnTo>
                  <a:pt x="1107471" y="403294"/>
                </a:lnTo>
                <a:lnTo>
                  <a:pt x="1091646" y="357524"/>
                </a:lnTo>
                <a:lnTo>
                  <a:pt x="1072095" y="313628"/>
                </a:lnTo>
                <a:lnTo>
                  <a:pt x="1049007" y="271796"/>
                </a:lnTo>
                <a:lnTo>
                  <a:pt x="1022572" y="232218"/>
                </a:lnTo>
                <a:lnTo>
                  <a:pt x="992982" y="195084"/>
                </a:lnTo>
                <a:lnTo>
                  <a:pt x="960427" y="160584"/>
                </a:lnTo>
                <a:lnTo>
                  <a:pt x="925096" y="128909"/>
                </a:lnTo>
                <a:lnTo>
                  <a:pt x="887181" y="100249"/>
                </a:lnTo>
                <a:lnTo>
                  <a:pt x="846872" y="74793"/>
                </a:lnTo>
                <a:lnTo>
                  <a:pt x="804359" y="52731"/>
                </a:lnTo>
                <a:lnTo>
                  <a:pt x="759833" y="34255"/>
                </a:lnTo>
                <a:lnTo>
                  <a:pt x="713484" y="19553"/>
                </a:lnTo>
                <a:lnTo>
                  <a:pt x="665502" y="8817"/>
                </a:lnTo>
                <a:lnTo>
                  <a:pt x="616079" y="2236"/>
                </a:lnTo>
                <a:lnTo>
                  <a:pt x="565403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655552" y="6297167"/>
            <a:ext cx="536575" cy="561340"/>
          </a:xfrm>
          <a:custGeom>
            <a:avLst/>
            <a:gdLst/>
            <a:ahLst/>
            <a:cxnLst/>
            <a:rect l="l" t="t" r="r" b="b"/>
            <a:pathLst>
              <a:path w="536575" h="561340">
                <a:moveTo>
                  <a:pt x="536448" y="0"/>
                </a:moveTo>
                <a:lnTo>
                  <a:pt x="466166" y="6172"/>
                </a:lnTo>
                <a:lnTo>
                  <a:pt x="418097" y="16900"/>
                </a:lnTo>
                <a:lnTo>
                  <a:pt x="371664" y="31591"/>
                </a:lnTo>
                <a:lnTo>
                  <a:pt x="327056" y="50054"/>
                </a:lnTo>
                <a:lnTo>
                  <a:pt x="284465" y="72099"/>
                </a:lnTo>
                <a:lnTo>
                  <a:pt x="244082" y="97536"/>
                </a:lnTo>
                <a:lnTo>
                  <a:pt x="206097" y="126175"/>
                </a:lnTo>
                <a:lnTo>
                  <a:pt x="170700" y="157827"/>
                </a:lnTo>
                <a:lnTo>
                  <a:pt x="138084" y="192301"/>
                </a:lnTo>
                <a:lnTo>
                  <a:pt x="108438" y="229408"/>
                </a:lnTo>
                <a:lnTo>
                  <a:pt x="81953" y="268957"/>
                </a:lnTo>
                <a:lnTo>
                  <a:pt x="58820" y="310758"/>
                </a:lnTo>
                <a:lnTo>
                  <a:pt x="39230" y="354621"/>
                </a:lnTo>
                <a:lnTo>
                  <a:pt x="23374" y="400358"/>
                </a:lnTo>
                <a:lnTo>
                  <a:pt x="11442" y="447776"/>
                </a:lnTo>
                <a:lnTo>
                  <a:pt x="0" y="560831"/>
                </a:lnTo>
                <a:lnTo>
                  <a:pt x="25425" y="560831"/>
                </a:lnTo>
                <a:lnTo>
                  <a:pt x="36372" y="452678"/>
                </a:lnTo>
                <a:lnTo>
                  <a:pt x="48803" y="403969"/>
                </a:lnTo>
                <a:lnTo>
                  <a:pt x="65565" y="357139"/>
                </a:lnTo>
                <a:lnTo>
                  <a:pt x="86429" y="312417"/>
                </a:lnTo>
                <a:lnTo>
                  <a:pt x="111168" y="270027"/>
                </a:lnTo>
                <a:lnTo>
                  <a:pt x="139555" y="230197"/>
                </a:lnTo>
                <a:lnTo>
                  <a:pt x="171362" y="193154"/>
                </a:lnTo>
                <a:lnTo>
                  <a:pt x="206362" y="159124"/>
                </a:lnTo>
                <a:lnTo>
                  <a:pt x="244327" y="128334"/>
                </a:lnTo>
                <a:lnTo>
                  <a:pt x="285031" y="101010"/>
                </a:lnTo>
                <a:lnTo>
                  <a:pt x="328244" y="77379"/>
                </a:lnTo>
                <a:lnTo>
                  <a:pt x="373741" y="57668"/>
                </a:lnTo>
                <a:lnTo>
                  <a:pt x="421294" y="42103"/>
                </a:lnTo>
                <a:lnTo>
                  <a:pt x="470674" y="30911"/>
                </a:lnTo>
                <a:lnTo>
                  <a:pt x="536448" y="25133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470392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890" y="761729"/>
            <a:ext cx="6867525" cy="2723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5900" spc="545" dirty="0">
                <a:solidFill>
                  <a:srgbClr val="FFFFFF"/>
                </a:solidFill>
              </a:rPr>
              <a:t>Azure</a:t>
            </a:r>
            <a:r>
              <a:rPr sz="5900" spc="110" dirty="0">
                <a:solidFill>
                  <a:srgbClr val="FFFFFF"/>
                </a:solidFill>
              </a:rPr>
              <a:t> </a:t>
            </a:r>
            <a:r>
              <a:rPr sz="5900" spc="555" dirty="0">
                <a:solidFill>
                  <a:srgbClr val="FFFFFF"/>
                </a:solidFill>
              </a:rPr>
              <a:t>Regions </a:t>
            </a:r>
            <a:r>
              <a:rPr sz="5900" spc="520" dirty="0">
                <a:solidFill>
                  <a:srgbClr val="FFFFFF"/>
                </a:solidFill>
              </a:rPr>
              <a:t>Region</a:t>
            </a:r>
            <a:r>
              <a:rPr sz="5900" spc="55" dirty="0">
                <a:solidFill>
                  <a:srgbClr val="FFFFFF"/>
                </a:solidFill>
              </a:rPr>
              <a:t> </a:t>
            </a:r>
            <a:r>
              <a:rPr sz="5900" spc="500" dirty="0">
                <a:solidFill>
                  <a:srgbClr val="FFFFFF"/>
                </a:solidFill>
              </a:rPr>
              <a:t>Pairs </a:t>
            </a:r>
            <a:r>
              <a:rPr sz="5900" spc="540" dirty="0">
                <a:solidFill>
                  <a:srgbClr val="FFFFFF"/>
                </a:solidFill>
              </a:rPr>
              <a:t>Sovereign</a:t>
            </a:r>
            <a:r>
              <a:rPr sz="5900" spc="30" dirty="0">
                <a:solidFill>
                  <a:srgbClr val="FFFFFF"/>
                </a:solidFill>
              </a:rPr>
              <a:t> </a:t>
            </a:r>
            <a:r>
              <a:rPr sz="5900" spc="555" dirty="0">
                <a:solidFill>
                  <a:srgbClr val="FFFFFF"/>
                </a:solidFill>
              </a:rPr>
              <a:t>Regions</a:t>
            </a:r>
            <a:endParaRPr sz="5900"/>
          </a:p>
        </p:txBody>
      </p:sp>
      <p:grpSp>
        <p:nvGrpSpPr>
          <p:cNvPr id="6" name="object 6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7" name="object 7"/>
            <p:cNvSpPr/>
            <p:nvPr/>
          </p:nvSpPr>
          <p:spPr>
            <a:xfrm>
              <a:off x="563880" y="6086855"/>
              <a:ext cx="7336155" cy="0"/>
            </a:xfrm>
            <a:custGeom>
              <a:avLst/>
              <a:gdLst/>
              <a:ahLst/>
              <a:cxnLst/>
              <a:rect l="l" t="t" r="r" b="b"/>
              <a:pathLst>
                <a:path w="7336155">
                  <a:moveTo>
                    <a:pt x="0" y="0"/>
                  </a:moveTo>
                  <a:lnTo>
                    <a:pt x="7335837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75" dirty="0"/>
              <a:t>Regions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29" y="2113787"/>
            <a:ext cx="6854190" cy="34620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ts val="2375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185" dirty="0">
                <a:latin typeface="Calibri"/>
                <a:cs typeface="Calibri"/>
              </a:rPr>
              <a:t>Areas</a:t>
            </a:r>
            <a:r>
              <a:rPr sz="2200" spc="85" dirty="0">
                <a:latin typeface="Calibri"/>
                <a:cs typeface="Calibri"/>
              </a:rPr>
              <a:t> </a:t>
            </a:r>
            <a:r>
              <a:rPr sz="2200" spc="114" dirty="0">
                <a:latin typeface="Calibri"/>
                <a:cs typeface="Calibri"/>
              </a:rPr>
              <a:t>of</a:t>
            </a:r>
            <a:r>
              <a:rPr sz="2200" spc="105" dirty="0">
                <a:latin typeface="Calibri"/>
                <a:cs typeface="Calibri"/>
              </a:rPr>
              <a:t> </a:t>
            </a:r>
            <a:r>
              <a:rPr sz="2200" spc="100" dirty="0">
                <a:latin typeface="Calibri"/>
                <a:cs typeface="Calibri"/>
              </a:rPr>
              <a:t>the</a:t>
            </a:r>
            <a:r>
              <a:rPr sz="2200" spc="60" dirty="0">
                <a:latin typeface="Calibri"/>
                <a:cs typeface="Calibri"/>
              </a:rPr>
              <a:t> </a:t>
            </a:r>
            <a:r>
              <a:rPr sz="2200" spc="100" dirty="0">
                <a:latin typeface="Calibri"/>
                <a:cs typeface="Calibri"/>
              </a:rPr>
              <a:t>world</a:t>
            </a:r>
            <a:r>
              <a:rPr sz="2200" spc="70" dirty="0">
                <a:latin typeface="Calibri"/>
                <a:cs typeface="Calibri"/>
              </a:rPr>
              <a:t> </a:t>
            </a:r>
            <a:r>
              <a:rPr sz="2200" spc="130" dirty="0">
                <a:latin typeface="Calibri"/>
                <a:cs typeface="Calibri"/>
              </a:rPr>
              <a:t>where</a:t>
            </a:r>
            <a:r>
              <a:rPr sz="2200" spc="60" dirty="0">
                <a:latin typeface="Calibri"/>
                <a:cs typeface="Calibri"/>
              </a:rPr>
              <a:t> </a:t>
            </a:r>
            <a:r>
              <a:rPr sz="2200" spc="160" dirty="0">
                <a:latin typeface="Calibri"/>
                <a:cs typeface="Calibri"/>
              </a:rPr>
              <a:t>Azure</a:t>
            </a:r>
            <a:r>
              <a:rPr sz="2200" spc="85" dirty="0">
                <a:latin typeface="Calibri"/>
                <a:cs typeface="Calibri"/>
              </a:rPr>
              <a:t> </a:t>
            </a:r>
            <a:r>
              <a:rPr sz="2200" spc="195" dirty="0">
                <a:latin typeface="Calibri"/>
                <a:cs typeface="Calibri"/>
              </a:rPr>
              <a:t>has</a:t>
            </a:r>
            <a:r>
              <a:rPr sz="2200" spc="85" dirty="0">
                <a:latin typeface="Calibri"/>
                <a:cs typeface="Calibri"/>
              </a:rPr>
              <a:t> </a:t>
            </a:r>
            <a:r>
              <a:rPr sz="2200" spc="135" dirty="0">
                <a:latin typeface="Calibri"/>
                <a:cs typeface="Calibri"/>
              </a:rPr>
              <a:t>a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2375"/>
              </a:lnSpc>
            </a:pPr>
            <a:r>
              <a:rPr sz="2200" b="1" u="sng" spc="20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set</a:t>
            </a:r>
            <a:r>
              <a:rPr sz="2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200" b="1" u="sng" spc="1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sz="2200" b="1" u="sng" spc="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200" b="1" u="sng" spc="18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datacenters</a:t>
            </a:r>
            <a:r>
              <a:rPr sz="2200" b="1" spc="35" dirty="0">
                <a:latin typeface="Calibri"/>
                <a:cs typeface="Calibri"/>
              </a:rPr>
              <a:t> </a:t>
            </a:r>
            <a:r>
              <a:rPr sz="2200" spc="65" dirty="0">
                <a:latin typeface="Calibri"/>
                <a:cs typeface="Calibri"/>
              </a:rPr>
              <a:t>(minimum</a:t>
            </a:r>
            <a:r>
              <a:rPr sz="2200" spc="95" dirty="0">
                <a:latin typeface="Calibri"/>
                <a:cs typeface="Calibri"/>
              </a:rPr>
              <a:t> </a:t>
            </a:r>
            <a:r>
              <a:rPr sz="2200" spc="229" dirty="0">
                <a:latin typeface="Calibri"/>
                <a:cs typeface="Calibri"/>
              </a:rPr>
              <a:t>3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185" dirty="0">
                <a:latin typeface="Calibri"/>
                <a:cs typeface="Calibri"/>
              </a:rPr>
              <a:t>a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114" dirty="0">
                <a:latin typeface="Calibri"/>
                <a:cs typeface="Calibri"/>
              </a:rPr>
              <a:t>set)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95"/>
              </a:spcBef>
            </a:pP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125" dirty="0">
                <a:latin typeface="Calibri"/>
                <a:cs typeface="Calibri"/>
              </a:rPr>
              <a:t>Not</a:t>
            </a:r>
            <a:r>
              <a:rPr sz="2200" spc="85" dirty="0">
                <a:latin typeface="Calibri"/>
                <a:cs typeface="Calibri"/>
              </a:rPr>
              <a:t> </a:t>
            </a:r>
            <a:r>
              <a:rPr sz="2200" spc="150" dirty="0">
                <a:latin typeface="Calibri"/>
                <a:cs typeface="Calibri"/>
              </a:rPr>
              <a:t>necessarily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spc="85" dirty="0">
                <a:latin typeface="Calibri"/>
                <a:cs typeface="Calibri"/>
              </a:rPr>
              <a:t>“countries”</a:t>
            </a:r>
            <a:r>
              <a:rPr sz="2200" spc="90" dirty="0">
                <a:latin typeface="Calibri"/>
                <a:cs typeface="Calibri"/>
              </a:rPr>
              <a:t> </a:t>
            </a:r>
            <a:r>
              <a:rPr sz="2200" spc="95" dirty="0">
                <a:latin typeface="Calibri"/>
                <a:cs typeface="Calibri"/>
              </a:rPr>
              <a:t>but</a:t>
            </a:r>
            <a:r>
              <a:rPr sz="2200" spc="90" dirty="0">
                <a:latin typeface="Calibri"/>
                <a:cs typeface="Calibri"/>
              </a:rPr>
              <a:t> </a:t>
            </a:r>
            <a:r>
              <a:rPr sz="2200" spc="200" dirty="0">
                <a:latin typeface="Calibri"/>
                <a:cs typeface="Calibri"/>
              </a:rPr>
              <a:t>can</a:t>
            </a:r>
            <a:r>
              <a:rPr sz="2200" spc="80" dirty="0">
                <a:latin typeface="Calibri"/>
                <a:cs typeface="Calibri"/>
              </a:rPr>
              <a:t> </a:t>
            </a:r>
            <a:r>
              <a:rPr sz="2200" spc="140" dirty="0">
                <a:latin typeface="Calibri"/>
                <a:cs typeface="Calibri"/>
              </a:rPr>
              <a:t>be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05"/>
              </a:spcBef>
              <a:buFont typeface="Arial"/>
              <a:buChar char="•"/>
            </a:pPr>
            <a:endParaRPr sz="2200">
              <a:latin typeface="Calibri"/>
              <a:cs typeface="Calibri"/>
            </a:endParaRPr>
          </a:p>
          <a:p>
            <a:pPr marL="240665" marR="5080" indent="-228600">
              <a:lnSpc>
                <a:spcPts val="211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120" dirty="0">
                <a:latin typeface="Calibri"/>
                <a:cs typeface="Calibri"/>
              </a:rPr>
              <a:t>Usually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spc="190" dirty="0">
                <a:latin typeface="Calibri"/>
                <a:cs typeface="Calibri"/>
              </a:rPr>
              <a:t>each</a:t>
            </a:r>
            <a:r>
              <a:rPr sz="2200" spc="80" dirty="0">
                <a:latin typeface="Calibri"/>
                <a:cs typeface="Calibri"/>
              </a:rPr>
              <a:t> </a:t>
            </a:r>
            <a:r>
              <a:rPr sz="2200" spc="120" dirty="0">
                <a:latin typeface="Calibri"/>
                <a:cs typeface="Calibri"/>
              </a:rPr>
              <a:t>region</a:t>
            </a:r>
            <a:r>
              <a:rPr sz="2200" spc="80" dirty="0">
                <a:latin typeface="Calibri"/>
                <a:cs typeface="Calibri"/>
              </a:rPr>
              <a:t> </a:t>
            </a:r>
            <a:r>
              <a:rPr sz="2200" spc="125" dirty="0">
                <a:latin typeface="Calibri"/>
                <a:cs typeface="Calibri"/>
              </a:rPr>
              <a:t>is</a:t>
            </a:r>
            <a:r>
              <a:rPr sz="2200" spc="120" dirty="0">
                <a:latin typeface="Calibri"/>
                <a:cs typeface="Calibri"/>
              </a:rPr>
              <a:t> </a:t>
            </a:r>
            <a:r>
              <a:rPr sz="2200" spc="165" dirty="0">
                <a:latin typeface="Calibri"/>
                <a:cs typeface="Calibri"/>
              </a:rPr>
              <a:t>connected</a:t>
            </a:r>
            <a:r>
              <a:rPr sz="2200" spc="45" dirty="0">
                <a:latin typeface="Calibri"/>
                <a:cs typeface="Calibri"/>
              </a:rPr>
              <a:t> </a:t>
            </a:r>
            <a:r>
              <a:rPr sz="2200" spc="80" dirty="0">
                <a:latin typeface="Calibri"/>
                <a:cs typeface="Calibri"/>
              </a:rPr>
              <a:t>to</a:t>
            </a:r>
            <a:r>
              <a:rPr sz="2200" spc="100" dirty="0">
                <a:latin typeface="Calibri"/>
                <a:cs typeface="Calibri"/>
              </a:rPr>
              <a:t> </a:t>
            </a:r>
            <a:r>
              <a:rPr sz="2200" spc="114" dirty="0">
                <a:latin typeface="Calibri"/>
                <a:cs typeface="Calibri"/>
              </a:rPr>
              <a:t>another</a:t>
            </a:r>
            <a:r>
              <a:rPr sz="2200" spc="45" dirty="0">
                <a:latin typeface="Calibri"/>
                <a:cs typeface="Calibri"/>
              </a:rPr>
              <a:t> </a:t>
            </a:r>
            <a:r>
              <a:rPr sz="2200" spc="110" dirty="0">
                <a:latin typeface="Calibri"/>
                <a:cs typeface="Calibri"/>
              </a:rPr>
              <a:t>region </a:t>
            </a:r>
            <a:r>
              <a:rPr sz="2200" spc="80" dirty="0">
                <a:latin typeface="Calibri"/>
                <a:cs typeface="Calibri"/>
              </a:rPr>
              <a:t>to</a:t>
            </a:r>
            <a:r>
              <a:rPr sz="2200" spc="95" dirty="0">
                <a:latin typeface="Calibri"/>
                <a:cs typeface="Calibri"/>
              </a:rPr>
              <a:t> </a:t>
            </a:r>
            <a:r>
              <a:rPr sz="2200" spc="155" dirty="0">
                <a:latin typeface="Calibri"/>
                <a:cs typeface="Calibri"/>
              </a:rPr>
              <a:t>make</a:t>
            </a:r>
            <a:r>
              <a:rPr sz="2200" spc="90" dirty="0">
                <a:latin typeface="Calibri"/>
                <a:cs typeface="Calibri"/>
              </a:rPr>
              <a:t> </a:t>
            </a:r>
            <a:r>
              <a:rPr sz="2200" spc="185" dirty="0">
                <a:latin typeface="Calibri"/>
                <a:cs typeface="Calibri"/>
              </a:rPr>
              <a:t>a</a:t>
            </a:r>
            <a:r>
              <a:rPr sz="2200" spc="95" dirty="0">
                <a:latin typeface="Calibri"/>
                <a:cs typeface="Calibri"/>
              </a:rPr>
              <a:t> </a:t>
            </a:r>
            <a:r>
              <a:rPr sz="2200" spc="85" dirty="0">
                <a:latin typeface="Calibri"/>
                <a:cs typeface="Calibri"/>
              </a:rPr>
              <a:t>“region</a:t>
            </a:r>
            <a:r>
              <a:rPr sz="2200" spc="105" dirty="0">
                <a:latin typeface="Calibri"/>
                <a:cs typeface="Calibri"/>
              </a:rPr>
              <a:t> </a:t>
            </a:r>
            <a:r>
              <a:rPr sz="2200" spc="45" dirty="0">
                <a:latin typeface="Calibri"/>
                <a:cs typeface="Calibri"/>
              </a:rPr>
              <a:t>pair”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30"/>
              </a:spcBef>
              <a:buFont typeface="Arial"/>
              <a:buChar char="•"/>
            </a:pPr>
            <a:endParaRPr sz="2200">
              <a:latin typeface="Calibri"/>
              <a:cs typeface="Calibri"/>
            </a:endParaRPr>
          </a:p>
          <a:p>
            <a:pPr marL="241300" marR="154305" indent="-228600">
              <a:lnSpc>
                <a:spcPts val="2110"/>
              </a:lnSpc>
              <a:buFont typeface="Arial"/>
              <a:buChar char="•"/>
              <a:tabLst>
                <a:tab pos="241300" algn="l"/>
              </a:tabLst>
            </a:pPr>
            <a:r>
              <a:rPr sz="2200" spc="160" dirty="0">
                <a:latin typeface="Calibri"/>
                <a:cs typeface="Calibri"/>
              </a:rPr>
              <a:t>Region</a:t>
            </a:r>
            <a:r>
              <a:rPr sz="2200" spc="80" dirty="0">
                <a:latin typeface="Calibri"/>
                <a:cs typeface="Calibri"/>
              </a:rPr>
              <a:t> </a:t>
            </a:r>
            <a:r>
              <a:rPr sz="2200" spc="135" dirty="0">
                <a:latin typeface="Calibri"/>
                <a:cs typeface="Calibri"/>
              </a:rPr>
              <a:t>pairs</a:t>
            </a:r>
            <a:r>
              <a:rPr sz="2200" spc="95" dirty="0">
                <a:latin typeface="Calibri"/>
                <a:cs typeface="Calibri"/>
              </a:rPr>
              <a:t> </a:t>
            </a:r>
            <a:r>
              <a:rPr sz="2200" spc="135" dirty="0">
                <a:latin typeface="Calibri"/>
                <a:cs typeface="Calibri"/>
              </a:rPr>
              <a:t>have</a:t>
            </a:r>
            <a:r>
              <a:rPr sz="2200" spc="95" dirty="0">
                <a:latin typeface="Calibri"/>
                <a:cs typeface="Calibri"/>
              </a:rPr>
              <a:t> </a:t>
            </a:r>
            <a:r>
              <a:rPr sz="2200" spc="135" dirty="0">
                <a:latin typeface="Calibri"/>
                <a:cs typeface="Calibri"/>
              </a:rPr>
              <a:t>highest</a:t>
            </a:r>
            <a:r>
              <a:rPr sz="2200" spc="60" dirty="0">
                <a:latin typeface="Calibri"/>
                <a:cs typeface="Calibri"/>
              </a:rPr>
              <a:t> </a:t>
            </a:r>
            <a:r>
              <a:rPr sz="2200" spc="180" dirty="0">
                <a:latin typeface="Calibri"/>
                <a:cs typeface="Calibri"/>
              </a:rPr>
              <a:t>speed</a:t>
            </a:r>
            <a:r>
              <a:rPr sz="2200" spc="100" dirty="0">
                <a:latin typeface="Calibri"/>
                <a:cs typeface="Calibri"/>
              </a:rPr>
              <a:t> </a:t>
            </a:r>
            <a:r>
              <a:rPr sz="2200" spc="150" dirty="0">
                <a:latin typeface="Calibri"/>
                <a:cs typeface="Calibri"/>
              </a:rPr>
              <a:t>connections</a:t>
            </a:r>
            <a:r>
              <a:rPr sz="2200" spc="45" dirty="0">
                <a:latin typeface="Calibri"/>
                <a:cs typeface="Calibri"/>
              </a:rPr>
              <a:t> </a:t>
            </a:r>
            <a:r>
              <a:rPr sz="2200" spc="135" dirty="0">
                <a:latin typeface="Calibri"/>
                <a:cs typeface="Calibri"/>
              </a:rPr>
              <a:t>and </a:t>
            </a:r>
            <a:r>
              <a:rPr sz="2200" spc="155" dirty="0">
                <a:latin typeface="Calibri"/>
                <a:cs typeface="Calibri"/>
              </a:rPr>
              <a:t>special</a:t>
            </a:r>
            <a:r>
              <a:rPr sz="2200" spc="55" dirty="0">
                <a:latin typeface="Calibri"/>
                <a:cs typeface="Calibri"/>
              </a:rPr>
              <a:t> </a:t>
            </a:r>
            <a:r>
              <a:rPr sz="2200" spc="95" dirty="0">
                <a:latin typeface="Calibri"/>
                <a:cs typeface="Calibri"/>
              </a:rPr>
              <a:t>treatment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110" dirty="0">
                <a:latin typeface="Calibri"/>
                <a:cs typeface="Calibri"/>
              </a:rPr>
              <a:t>during</a:t>
            </a:r>
            <a:r>
              <a:rPr sz="2200" spc="45" dirty="0">
                <a:latin typeface="Calibri"/>
                <a:cs typeface="Calibri"/>
              </a:rPr>
              <a:t> </a:t>
            </a:r>
            <a:r>
              <a:rPr sz="2200" spc="165" dirty="0">
                <a:latin typeface="Calibri"/>
                <a:cs typeface="Calibri"/>
              </a:rPr>
              <a:t>Azure</a:t>
            </a:r>
            <a:r>
              <a:rPr sz="2200" spc="95" dirty="0">
                <a:latin typeface="Calibri"/>
                <a:cs typeface="Calibri"/>
              </a:rPr>
              <a:t> </a:t>
            </a:r>
            <a:r>
              <a:rPr sz="2200" spc="140" dirty="0">
                <a:latin typeface="Calibri"/>
                <a:cs typeface="Calibri"/>
              </a:rPr>
              <a:t>updates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873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135" dirty="0">
                <a:solidFill>
                  <a:srgbClr val="FFFFFF"/>
                </a:solidFill>
              </a:rPr>
              <a:t>https://infrastructuremap.microsoft.com/explore</a:t>
            </a:r>
            <a:endParaRPr sz="2100"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object 5"/>
            <p:cNvSpPr/>
            <p:nvPr/>
          </p:nvSpPr>
          <p:spPr>
            <a:xfrm>
              <a:off x="19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6857999"/>
                  </a:moveTo>
                  <a:lnTo>
                    <a:pt x="12191980" y="6857999"/>
                  </a:lnTo>
                  <a:lnTo>
                    <a:pt x="12191980" y="0"/>
                  </a:lnTo>
                  <a:lnTo>
                    <a:pt x="0" y="0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50" y="6350"/>
              <a:ext cx="12179300" cy="6845300"/>
            </a:xfrm>
            <a:custGeom>
              <a:avLst/>
              <a:gdLst/>
              <a:ahLst/>
              <a:cxnLst/>
              <a:rect l="l" t="t" r="r" b="b"/>
              <a:pathLst>
                <a:path w="12179300" h="6845300">
                  <a:moveTo>
                    <a:pt x="19" y="6845300"/>
                  </a:moveTo>
                  <a:lnTo>
                    <a:pt x="12179300" y="6845300"/>
                  </a:lnTo>
                  <a:lnTo>
                    <a:pt x="12179300" y="0"/>
                  </a:lnTo>
                  <a:lnTo>
                    <a:pt x="19" y="0"/>
                  </a:lnTo>
                  <a:lnTo>
                    <a:pt x="19" y="68453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95" y="6508737"/>
              <a:ext cx="247650" cy="24766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4795" y="6508737"/>
              <a:ext cx="247650" cy="248285"/>
            </a:xfrm>
            <a:custGeom>
              <a:avLst/>
              <a:gdLst/>
              <a:ahLst/>
              <a:cxnLst/>
              <a:rect l="l" t="t" r="r" b="b"/>
              <a:pathLst>
                <a:path w="247650" h="248284">
                  <a:moveTo>
                    <a:pt x="47625" y="247662"/>
                  </a:moveTo>
                  <a:lnTo>
                    <a:pt x="29089" y="243914"/>
                  </a:lnTo>
                  <a:lnTo>
                    <a:pt x="13954" y="233708"/>
                  </a:lnTo>
                  <a:lnTo>
                    <a:pt x="3748" y="218573"/>
                  </a:lnTo>
                  <a:lnTo>
                    <a:pt x="0" y="200037"/>
                  </a:lnTo>
                  <a:lnTo>
                    <a:pt x="0" y="47624"/>
                  </a:lnTo>
                  <a:lnTo>
                    <a:pt x="3748" y="29089"/>
                  </a:lnTo>
                  <a:lnTo>
                    <a:pt x="13954" y="13954"/>
                  </a:lnTo>
                  <a:lnTo>
                    <a:pt x="29089" y="3748"/>
                  </a:lnTo>
                  <a:lnTo>
                    <a:pt x="47625" y="0"/>
                  </a:lnTo>
                  <a:lnTo>
                    <a:pt x="200025" y="0"/>
                  </a:lnTo>
                  <a:lnTo>
                    <a:pt x="218560" y="3748"/>
                  </a:lnTo>
                  <a:lnTo>
                    <a:pt x="233695" y="13954"/>
                  </a:lnTo>
                  <a:lnTo>
                    <a:pt x="243902" y="29089"/>
                  </a:lnTo>
                  <a:lnTo>
                    <a:pt x="247650" y="47624"/>
                  </a:lnTo>
                  <a:lnTo>
                    <a:pt x="247650" y="200037"/>
                  </a:lnTo>
                  <a:lnTo>
                    <a:pt x="243902" y="218573"/>
                  </a:lnTo>
                  <a:lnTo>
                    <a:pt x="233695" y="233708"/>
                  </a:lnTo>
                  <a:lnTo>
                    <a:pt x="218560" y="243914"/>
                  </a:lnTo>
                  <a:lnTo>
                    <a:pt x="200025" y="247662"/>
                  </a:lnTo>
                  <a:lnTo>
                    <a:pt x="47625" y="247662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431" y="6529387"/>
              <a:ext cx="206375" cy="20637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7" y="0"/>
            <a:ext cx="12189460" cy="6858000"/>
            <a:chOff x="3047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" y="0"/>
              <a:ext cx="12185649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655552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7" y="0"/>
            <a:ext cx="12189460" cy="6858000"/>
            <a:chOff x="3047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" y="0"/>
              <a:ext cx="12185649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90048" y="0"/>
              <a:ext cx="1902460" cy="6858000"/>
            </a:xfrm>
            <a:custGeom>
              <a:avLst/>
              <a:gdLst/>
              <a:ahLst/>
              <a:cxnLst/>
              <a:rect l="l" t="t" r="r" b="b"/>
              <a:pathLst>
                <a:path w="1902459" h="6858000">
                  <a:moveTo>
                    <a:pt x="1130808" y="1373124"/>
                  </a:moveTo>
                  <a:lnTo>
                    <a:pt x="1128725" y="1324343"/>
                  </a:lnTo>
                  <a:lnTo>
                    <a:pt x="1122616" y="1276705"/>
                  </a:lnTo>
                  <a:lnTo>
                    <a:pt x="1112634" y="1230401"/>
                  </a:lnTo>
                  <a:lnTo>
                    <a:pt x="1098956" y="1185583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799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41"/>
                  </a:lnTo>
                  <a:lnTo>
                    <a:pt x="796099" y="856780"/>
                  </a:lnTo>
                  <a:lnTo>
                    <a:pt x="752944" y="839571"/>
                  </a:lnTo>
                  <a:lnTo>
                    <a:pt x="708126" y="825893"/>
                  </a:lnTo>
                  <a:lnTo>
                    <a:pt x="661822" y="815911"/>
                  </a:lnTo>
                  <a:lnTo>
                    <a:pt x="614184" y="809802"/>
                  </a:lnTo>
                  <a:lnTo>
                    <a:pt x="565404" y="807720"/>
                  </a:lnTo>
                  <a:lnTo>
                    <a:pt x="516610" y="809802"/>
                  </a:lnTo>
                  <a:lnTo>
                    <a:pt x="468972" y="815911"/>
                  </a:lnTo>
                  <a:lnTo>
                    <a:pt x="422668" y="825893"/>
                  </a:lnTo>
                  <a:lnTo>
                    <a:pt x="377850" y="839571"/>
                  </a:lnTo>
                  <a:lnTo>
                    <a:pt x="334695" y="856780"/>
                  </a:lnTo>
                  <a:lnTo>
                    <a:pt x="293370" y="877341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799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05"/>
                  </a:lnTo>
                  <a:lnTo>
                    <a:pt x="2070" y="1324343"/>
                  </a:lnTo>
                  <a:lnTo>
                    <a:pt x="0" y="1373124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28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24"/>
                  </a:lnTo>
                  <a:close/>
                </a:path>
                <a:path w="1902459" h="6858000">
                  <a:moveTo>
                    <a:pt x="1901939" y="6294120"/>
                  </a:moveTo>
                  <a:lnTo>
                    <a:pt x="1814220" y="6302972"/>
                  </a:lnTo>
                  <a:lnTo>
                    <a:pt x="1766658" y="6314910"/>
                  </a:lnTo>
                  <a:lnTo>
                    <a:pt x="1720786" y="6330759"/>
                  </a:lnTo>
                  <a:lnTo>
                    <a:pt x="1676793" y="6350330"/>
                  </a:lnTo>
                  <a:lnTo>
                    <a:pt x="1634858" y="6373457"/>
                  </a:lnTo>
                  <a:lnTo>
                    <a:pt x="1595196" y="6399936"/>
                  </a:lnTo>
                  <a:lnTo>
                    <a:pt x="1557972" y="6429565"/>
                  </a:lnTo>
                  <a:lnTo>
                    <a:pt x="1523390" y="6462179"/>
                  </a:lnTo>
                  <a:lnTo>
                    <a:pt x="1491653" y="6497561"/>
                  </a:lnTo>
                  <a:lnTo>
                    <a:pt x="1462925" y="6535534"/>
                  </a:lnTo>
                  <a:lnTo>
                    <a:pt x="1437411" y="6575907"/>
                  </a:lnTo>
                  <a:lnTo>
                    <a:pt x="1415300" y="6618478"/>
                  </a:lnTo>
                  <a:lnTo>
                    <a:pt x="1396784" y="6663068"/>
                  </a:lnTo>
                  <a:lnTo>
                    <a:pt x="1382052" y="6709486"/>
                  </a:lnTo>
                  <a:lnTo>
                    <a:pt x="1371282" y="6757543"/>
                  </a:lnTo>
                  <a:lnTo>
                    <a:pt x="1364691" y="6807035"/>
                  </a:lnTo>
                  <a:lnTo>
                    <a:pt x="1362468" y="6858000"/>
                  </a:lnTo>
                  <a:lnTo>
                    <a:pt x="1901939" y="6858000"/>
                  </a:lnTo>
                  <a:lnTo>
                    <a:pt x="1901939" y="6294120"/>
                  </a:lnTo>
                  <a:close/>
                </a:path>
                <a:path w="1902459" h="6858000">
                  <a:moveTo>
                    <a:pt x="1901939" y="3550932"/>
                  </a:moveTo>
                  <a:lnTo>
                    <a:pt x="1814220" y="3559784"/>
                  </a:lnTo>
                  <a:lnTo>
                    <a:pt x="1766658" y="3571710"/>
                  </a:lnTo>
                  <a:lnTo>
                    <a:pt x="1720786" y="3587572"/>
                  </a:lnTo>
                  <a:lnTo>
                    <a:pt x="1676793" y="3607155"/>
                  </a:lnTo>
                  <a:lnTo>
                    <a:pt x="1634858" y="3630295"/>
                  </a:lnTo>
                  <a:lnTo>
                    <a:pt x="1595196" y="3656774"/>
                  </a:lnTo>
                  <a:lnTo>
                    <a:pt x="1557972" y="3686429"/>
                  </a:lnTo>
                  <a:lnTo>
                    <a:pt x="1523390" y="3719042"/>
                  </a:lnTo>
                  <a:lnTo>
                    <a:pt x="1491653" y="3754437"/>
                  </a:lnTo>
                  <a:lnTo>
                    <a:pt x="1462925" y="3792423"/>
                  </a:lnTo>
                  <a:lnTo>
                    <a:pt x="1437411" y="3832809"/>
                  </a:lnTo>
                  <a:lnTo>
                    <a:pt x="1415300" y="3875405"/>
                  </a:lnTo>
                  <a:lnTo>
                    <a:pt x="1396784" y="3920020"/>
                  </a:lnTo>
                  <a:lnTo>
                    <a:pt x="1382052" y="3966451"/>
                  </a:lnTo>
                  <a:lnTo>
                    <a:pt x="1371282" y="4014520"/>
                  </a:lnTo>
                  <a:lnTo>
                    <a:pt x="1364691" y="4064038"/>
                  </a:lnTo>
                  <a:lnTo>
                    <a:pt x="1362443" y="4114812"/>
                  </a:lnTo>
                  <a:lnTo>
                    <a:pt x="1364691" y="4165574"/>
                  </a:lnTo>
                  <a:lnTo>
                    <a:pt x="1371282" y="4215092"/>
                  </a:lnTo>
                  <a:lnTo>
                    <a:pt x="1382052" y="4263161"/>
                  </a:lnTo>
                  <a:lnTo>
                    <a:pt x="1396784" y="4309592"/>
                  </a:lnTo>
                  <a:lnTo>
                    <a:pt x="1415300" y="4354207"/>
                  </a:lnTo>
                  <a:lnTo>
                    <a:pt x="1437411" y="4396803"/>
                  </a:lnTo>
                  <a:lnTo>
                    <a:pt x="1462925" y="4437189"/>
                  </a:lnTo>
                  <a:lnTo>
                    <a:pt x="1491653" y="4475175"/>
                  </a:lnTo>
                  <a:lnTo>
                    <a:pt x="1523390" y="4510570"/>
                  </a:lnTo>
                  <a:lnTo>
                    <a:pt x="1557972" y="4543183"/>
                  </a:lnTo>
                  <a:lnTo>
                    <a:pt x="1595196" y="4572838"/>
                  </a:lnTo>
                  <a:lnTo>
                    <a:pt x="1634858" y="4599317"/>
                  </a:lnTo>
                  <a:lnTo>
                    <a:pt x="1676793" y="4622457"/>
                  </a:lnTo>
                  <a:lnTo>
                    <a:pt x="1720786" y="4642040"/>
                  </a:lnTo>
                  <a:lnTo>
                    <a:pt x="1766658" y="4657903"/>
                  </a:lnTo>
                  <a:lnTo>
                    <a:pt x="1814220" y="4669841"/>
                  </a:lnTo>
                  <a:lnTo>
                    <a:pt x="1901939" y="4678692"/>
                  </a:lnTo>
                  <a:lnTo>
                    <a:pt x="1901939" y="3550932"/>
                  </a:lnTo>
                  <a:close/>
                </a:path>
                <a:path w="1902459" h="6858000">
                  <a:moveTo>
                    <a:pt x="1901939" y="2179320"/>
                  </a:moveTo>
                  <a:lnTo>
                    <a:pt x="1814220" y="2188172"/>
                  </a:lnTo>
                  <a:lnTo>
                    <a:pt x="1766658" y="2200110"/>
                  </a:lnTo>
                  <a:lnTo>
                    <a:pt x="1720786" y="2215972"/>
                  </a:lnTo>
                  <a:lnTo>
                    <a:pt x="1676793" y="2235555"/>
                  </a:lnTo>
                  <a:lnTo>
                    <a:pt x="1634858" y="2258695"/>
                  </a:lnTo>
                  <a:lnTo>
                    <a:pt x="1595196" y="2285174"/>
                  </a:lnTo>
                  <a:lnTo>
                    <a:pt x="1557972" y="2314829"/>
                  </a:lnTo>
                  <a:lnTo>
                    <a:pt x="1523390" y="2347442"/>
                  </a:lnTo>
                  <a:lnTo>
                    <a:pt x="1491653" y="2382837"/>
                  </a:lnTo>
                  <a:lnTo>
                    <a:pt x="1462925" y="2420823"/>
                  </a:lnTo>
                  <a:lnTo>
                    <a:pt x="1437411" y="2461209"/>
                  </a:lnTo>
                  <a:lnTo>
                    <a:pt x="1415300" y="2503805"/>
                  </a:lnTo>
                  <a:lnTo>
                    <a:pt x="1396784" y="2548420"/>
                  </a:lnTo>
                  <a:lnTo>
                    <a:pt x="1382052" y="2594851"/>
                  </a:lnTo>
                  <a:lnTo>
                    <a:pt x="1371282" y="2642920"/>
                  </a:lnTo>
                  <a:lnTo>
                    <a:pt x="1364691" y="2692438"/>
                  </a:lnTo>
                  <a:lnTo>
                    <a:pt x="1362443" y="2743200"/>
                  </a:lnTo>
                  <a:lnTo>
                    <a:pt x="1364691" y="2793974"/>
                  </a:lnTo>
                  <a:lnTo>
                    <a:pt x="1371282" y="2843492"/>
                  </a:lnTo>
                  <a:lnTo>
                    <a:pt x="1382052" y="2891561"/>
                  </a:lnTo>
                  <a:lnTo>
                    <a:pt x="1396784" y="2937992"/>
                  </a:lnTo>
                  <a:lnTo>
                    <a:pt x="1415300" y="2982607"/>
                  </a:lnTo>
                  <a:lnTo>
                    <a:pt x="1437411" y="3025203"/>
                  </a:lnTo>
                  <a:lnTo>
                    <a:pt x="1462925" y="3065589"/>
                  </a:lnTo>
                  <a:lnTo>
                    <a:pt x="1491653" y="3103575"/>
                  </a:lnTo>
                  <a:lnTo>
                    <a:pt x="1523390" y="3138970"/>
                  </a:lnTo>
                  <a:lnTo>
                    <a:pt x="1557972" y="3171583"/>
                  </a:lnTo>
                  <a:lnTo>
                    <a:pt x="1595196" y="3201238"/>
                  </a:lnTo>
                  <a:lnTo>
                    <a:pt x="1634858" y="3227717"/>
                  </a:lnTo>
                  <a:lnTo>
                    <a:pt x="1676793" y="3250857"/>
                  </a:lnTo>
                  <a:lnTo>
                    <a:pt x="1720786" y="3270440"/>
                  </a:lnTo>
                  <a:lnTo>
                    <a:pt x="1766658" y="3286302"/>
                  </a:lnTo>
                  <a:lnTo>
                    <a:pt x="1814220" y="3298228"/>
                  </a:lnTo>
                  <a:lnTo>
                    <a:pt x="1901939" y="3307080"/>
                  </a:lnTo>
                  <a:lnTo>
                    <a:pt x="1901939" y="2179320"/>
                  </a:lnTo>
                  <a:close/>
                </a:path>
                <a:path w="1902459" h="6858000">
                  <a:moveTo>
                    <a:pt x="1901939" y="0"/>
                  </a:moveTo>
                  <a:lnTo>
                    <a:pt x="1362468" y="0"/>
                  </a:lnTo>
                  <a:lnTo>
                    <a:pt x="1364691" y="50977"/>
                  </a:lnTo>
                  <a:lnTo>
                    <a:pt x="1371282" y="100469"/>
                  </a:lnTo>
                  <a:lnTo>
                    <a:pt x="1382039" y="148526"/>
                  </a:lnTo>
                  <a:lnTo>
                    <a:pt x="1396784" y="194945"/>
                  </a:lnTo>
                  <a:lnTo>
                    <a:pt x="1415300" y="239534"/>
                  </a:lnTo>
                  <a:lnTo>
                    <a:pt x="1437411" y="282105"/>
                  </a:lnTo>
                  <a:lnTo>
                    <a:pt x="1462925" y="322478"/>
                  </a:lnTo>
                  <a:lnTo>
                    <a:pt x="1491653" y="360451"/>
                  </a:lnTo>
                  <a:lnTo>
                    <a:pt x="1523403" y="395833"/>
                  </a:lnTo>
                  <a:lnTo>
                    <a:pt x="1557972" y="428447"/>
                  </a:lnTo>
                  <a:lnTo>
                    <a:pt x="1595196" y="458076"/>
                  </a:lnTo>
                  <a:lnTo>
                    <a:pt x="1634858" y="484555"/>
                  </a:lnTo>
                  <a:lnTo>
                    <a:pt x="1676793" y="507682"/>
                  </a:lnTo>
                  <a:lnTo>
                    <a:pt x="1720786" y="527253"/>
                  </a:lnTo>
                  <a:lnTo>
                    <a:pt x="1766658" y="543102"/>
                  </a:lnTo>
                  <a:lnTo>
                    <a:pt x="1814220" y="555028"/>
                  </a:lnTo>
                  <a:lnTo>
                    <a:pt x="1901939" y="563880"/>
                  </a:lnTo>
                  <a:lnTo>
                    <a:pt x="1901939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924544" y="0"/>
              <a:ext cx="3267710" cy="6858000"/>
            </a:xfrm>
            <a:custGeom>
              <a:avLst/>
              <a:gdLst/>
              <a:ahLst/>
              <a:cxnLst/>
              <a:rect l="l" t="t" r="r" b="b"/>
              <a:pathLst>
                <a:path w="3267709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3267709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3267709" h="6858000">
                  <a:moveTo>
                    <a:pt x="2496312" y="6858000"/>
                  </a:moveTo>
                  <a:lnTo>
                    <a:pt x="2484882" y="6744868"/>
                  </a:lnTo>
                  <a:lnTo>
                    <a:pt x="2472969" y="6697421"/>
                  </a:lnTo>
                  <a:lnTo>
                    <a:pt x="2457145" y="6651650"/>
                  </a:lnTo>
                  <a:lnTo>
                    <a:pt x="2437600" y="6607759"/>
                  </a:lnTo>
                  <a:lnTo>
                    <a:pt x="2414511" y="6565925"/>
                  </a:lnTo>
                  <a:lnTo>
                    <a:pt x="2388070" y="6526339"/>
                  </a:lnTo>
                  <a:lnTo>
                    <a:pt x="2358479" y="6489205"/>
                  </a:lnTo>
                  <a:lnTo>
                    <a:pt x="2325928" y="6454711"/>
                  </a:lnTo>
                  <a:lnTo>
                    <a:pt x="2290597" y="6423038"/>
                  </a:lnTo>
                  <a:lnTo>
                    <a:pt x="2252675" y="6394374"/>
                  </a:lnTo>
                  <a:lnTo>
                    <a:pt x="2212365" y="6368923"/>
                  </a:lnTo>
                  <a:lnTo>
                    <a:pt x="2169858" y="6346863"/>
                  </a:lnTo>
                  <a:lnTo>
                    <a:pt x="2125332" y="6328384"/>
                  </a:lnTo>
                  <a:lnTo>
                    <a:pt x="2078977" y="6313678"/>
                  </a:lnTo>
                  <a:lnTo>
                    <a:pt x="2030996" y="6302946"/>
                  </a:lnTo>
                  <a:lnTo>
                    <a:pt x="1981581" y="6296368"/>
                  </a:lnTo>
                  <a:lnTo>
                    <a:pt x="1930908" y="6294120"/>
                  </a:lnTo>
                  <a:lnTo>
                    <a:pt x="1880222" y="6296368"/>
                  </a:lnTo>
                  <a:lnTo>
                    <a:pt x="1830806" y="6302946"/>
                  </a:lnTo>
                  <a:lnTo>
                    <a:pt x="1782826" y="6313678"/>
                  </a:lnTo>
                  <a:lnTo>
                    <a:pt x="1736471" y="6328384"/>
                  </a:lnTo>
                  <a:lnTo>
                    <a:pt x="1691944" y="6346863"/>
                  </a:lnTo>
                  <a:lnTo>
                    <a:pt x="1649437" y="6368923"/>
                  </a:lnTo>
                  <a:lnTo>
                    <a:pt x="1609128" y="6394374"/>
                  </a:lnTo>
                  <a:lnTo>
                    <a:pt x="1571205" y="6423038"/>
                  </a:lnTo>
                  <a:lnTo>
                    <a:pt x="1535874" y="6454711"/>
                  </a:lnTo>
                  <a:lnTo>
                    <a:pt x="1503324" y="6489205"/>
                  </a:lnTo>
                  <a:lnTo>
                    <a:pt x="1473733" y="6526339"/>
                  </a:lnTo>
                  <a:lnTo>
                    <a:pt x="1447304" y="6565925"/>
                  </a:lnTo>
                  <a:lnTo>
                    <a:pt x="1424216" y="6607759"/>
                  </a:lnTo>
                  <a:lnTo>
                    <a:pt x="1404658" y="6651650"/>
                  </a:lnTo>
                  <a:lnTo>
                    <a:pt x="1388833" y="6697421"/>
                  </a:lnTo>
                  <a:lnTo>
                    <a:pt x="1376934" y="6744868"/>
                  </a:lnTo>
                  <a:lnTo>
                    <a:pt x="1365504" y="6858000"/>
                  </a:lnTo>
                  <a:lnTo>
                    <a:pt x="1390891" y="6858000"/>
                  </a:lnTo>
                  <a:lnTo>
                    <a:pt x="1401813" y="6749758"/>
                  </a:lnTo>
                  <a:lnTo>
                    <a:pt x="1413179" y="6704444"/>
                  </a:lnTo>
                  <a:lnTo>
                    <a:pt x="1428292" y="6660731"/>
                  </a:lnTo>
                  <a:lnTo>
                    <a:pt x="1446974" y="6618808"/>
                  </a:lnTo>
                  <a:lnTo>
                    <a:pt x="1469021" y="6578854"/>
                  </a:lnTo>
                  <a:lnTo>
                    <a:pt x="1494269" y="6541059"/>
                  </a:lnTo>
                  <a:lnTo>
                    <a:pt x="1522526" y="6505588"/>
                  </a:lnTo>
                  <a:lnTo>
                    <a:pt x="1553629" y="6472644"/>
                  </a:lnTo>
                  <a:lnTo>
                    <a:pt x="1587373" y="6442392"/>
                  </a:lnTo>
                  <a:lnTo>
                    <a:pt x="1623580" y="6415011"/>
                  </a:lnTo>
                  <a:lnTo>
                    <a:pt x="1662074" y="6390703"/>
                  </a:lnTo>
                  <a:lnTo>
                    <a:pt x="1702689" y="6369634"/>
                  </a:lnTo>
                  <a:lnTo>
                    <a:pt x="1745208" y="6351994"/>
                  </a:lnTo>
                  <a:lnTo>
                    <a:pt x="1789480" y="6337948"/>
                  </a:lnTo>
                  <a:lnTo>
                    <a:pt x="1835302" y="6327699"/>
                  </a:lnTo>
                  <a:lnTo>
                    <a:pt x="1882508" y="6321412"/>
                  </a:lnTo>
                  <a:lnTo>
                    <a:pt x="1930908" y="6319266"/>
                  </a:lnTo>
                  <a:lnTo>
                    <a:pt x="1979295" y="6321412"/>
                  </a:lnTo>
                  <a:lnTo>
                    <a:pt x="2026500" y="6327699"/>
                  </a:lnTo>
                  <a:lnTo>
                    <a:pt x="2072322" y="6337948"/>
                  </a:lnTo>
                  <a:lnTo>
                    <a:pt x="2116594" y="6351994"/>
                  </a:lnTo>
                  <a:lnTo>
                    <a:pt x="2159114" y="6369634"/>
                  </a:lnTo>
                  <a:lnTo>
                    <a:pt x="2199716" y="6390703"/>
                  </a:lnTo>
                  <a:lnTo>
                    <a:pt x="2238222" y="6415011"/>
                  </a:lnTo>
                  <a:lnTo>
                    <a:pt x="2274430" y="6442392"/>
                  </a:lnTo>
                  <a:lnTo>
                    <a:pt x="2308174" y="6472644"/>
                  </a:lnTo>
                  <a:lnTo>
                    <a:pt x="2339263" y="6505588"/>
                  </a:lnTo>
                  <a:lnTo>
                    <a:pt x="2367534" y="6541059"/>
                  </a:lnTo>
                  <a:lnTo>
                    <a:pt x="2392781" y="6578854"/>
                  </a:lnTo>
                  <a:lnTo>
                    <a:pt x="2414828" y="6618808"/>
                  </a:lnTo>
                  <a:lnTo>
                    <a:pt x="2433510" y="6660731"/>
                  </a:lnTo>
                  <a:lnTo>
                    <a:pt x="2448623" y="6704444"/>
                  </a:lnTo>
                  <a:lnTo>
                    <a:pt x="2460002" y="6749758"/>
                  </a:lnTo>
                  <a:lnTo>
                    <a:pt x="2470924" y="6858000"/>
                  </a:lnTo>
                  <a:lnTo>
                    <a:pt x="2496312" y="6858000"/>
                  </a:lnTo>
                  <a:close/>
                </a:path>
                <a:path w="3267709" h="6858000">
                  <a:moveTo>
                    <a:pt x="2496312" y="4116336"/>
                  </a:moveTo>
                  <a:lnTo>
                    <a:pt x="2494229" y="4067543"/>
                  </a:lnTo>
                  <a:lnTo>
                    <a:pt x="2488120" y="4019918"/>
                  </a:lnTo>
                  <a:lnTo>
                    <a:pt x="2478138" y="3973601"/>
                  </a:lnTo>
                  <a:lnTo>
                    <a:pt x="2470912" y="3949928"/>
                  </a:lnTo>
                  <a:lnTo>
                    <a:pt x="2470912" y="4116120"/>
                  </a:lnTo>
                  <a:lnTo>
                    <a:pt x="2468702" y="4165269"/>
                  </a:lnTo>
                  <a:lnTo>
                    <a:pt x="2462199" y="4213187"/>
                  </a:lnTo>
                  <a:lnTo>
                    <a:pt x="2451620" y="4259669"/>
                  </a:lnTo>
                  <a:lnTo>
                    <a:pt x="2437117" y="4304538"/>
                  </a:lnTo>
                  <a:lnTo>
                    <a:pt x="2418918" y="4347603"/>
                  </a:lnTo>
                  <a:lnTo>
                    <a:pt x="2397175" y="4388663"/>
                  </a:lnTo>
                  <a:lnTo>
                    <a:pt x="2372106" y="4427537"/>
                  </a:lnTo>
                  <a:lnTo>
                    <a:pt x="2343899" y="4464037"/>
                  </a:lnTo>
                  <a:lnTo>
                    <a:pt x="2312746" y="4497959"/>
                  </a:lnTo>
                  <a:lnTo>
                    <a:pt x="2278824" y="4529125"/>
                  </a:lnTo>
                  <a:lnTo>
                    <a:pt x="2242324" y="4557331"/>
                  </a:lnTo>
                  <a:lnTo>
                    <a:pt x="2203450" y="4582401"/>
                  </a:lnTo>
                  <a:lnTo>
                    <a:pt x="2162391" y="4604131"/>
                  </a:lnTo>
                  <a:lnTo>
                    <a:pt x="2119325" y="4622343"/>
                  </a:lnTo>
                  <a:lnTo>
                    <a:pt x="2074456" y="4636833"/>
                  </a:lnTo>
                  <a:lnTo>
                    <a:pt x="2027961" y="4647425"/>
                  </a:lnTo>
                  <a:lnTo>
                    <a:pt x="1980057" y="4653915"/>
                  </a:lnTo>
                  <a:lnTo>
                    <a:pt x="1930908" y="4656125"/>
                  </a:lnTo>
                  <a:lnTo>
                    <a:pt x="1881746" y="4653915"/>
                  </a:lnTo>
                  <a:lnTo>
                    <a:pt x="1833841" y="4647425"/>
                  </a:lnTo>
                  <a:lnTo>
                    <a:pt x="1787347" y="4636833"/>
                  </a:lnTo>
                  <a:lnTo>
                    <a:pt x="1742478" y="4622343"/>
                  </a:lnTo>
                  <a:lnTo>
                    <a:pt x="1699412" y="4604131"/>
                  </a:lnTo>
                  <a:lnTo>
                    <a:pt x="1658353" y="4582401"/>
                  </a:lnTo>
                  <a:lnTo>
                    <a:pt x="1619478" y="4557331"/>
                  </a:lnTo>
                  <a:lnTo>
                    <a:pt x="1582978" y="4529125"/>
                  </a:lnTo>
                  <a:lnTo>
                    <a:pt x="1549057" y="4497959"/>
                  </a:lnTo>
                  <a:lnTo>
                    <a:pt x="1517904" y="4464037"/>
                  </a:lnTo>
                  <a:lnTo>
                    <a:pt x="1489697" y="4427537"/>
                  </a:lnTo>
                  <a:lnTo>
                    <a:pt x="1464627" y="4388663"/>
                  </a:lnTo>
                  <a:lnTo>
                    <a:pt x="1442885" y="4347603"/>
                  </a:lnTo>
                  <a:lnTo>
                    <a:pt x="1424686" y="4304538"/>
                  </a:lnTo>
                  <a:lnTo>
                    <a:pt x="1410182" y="4259669"/>
                  </a:lnTo>
                  <a:lnTo>
                    <a:pt x="1399603" y="4213187"/>
                  </a:lnTo>
                  <a:lnTo>
                    <a:pt x="1393101" y="4165269"/>
                  </a:lnTo>
                  <a:lnTo>
                    <a:pt x="1390904" y="4116120"/>
                  </a:lnTo>
                  <a:lnTo>
                    <a:pt x="1393101" y="4066971"/>
                  </a:lnTo>
                  <a:lnTo>
                    <a:pt x="1399603" y="4019054"/>
                  </a:lnTo>
                  <a:lnTo>
                    <a:pt x="1410182" y="3972560"/>
                  </a:lnTo>
                  <a:lnTo>
                    <a:pt x="1424686" y="3927691"/>
                  </a:lnTo>
                  <a:lnTo>
                    <a:pt x="1442885" y="3884638"/>
                  </a:lnTo>
                  <a:lnTo>
                    <a:pt x="1464627" y="3843566"/>
                  </a:lnTo>
                  <a:lnTo>
                    <a:pt x="1489697" y="3804691"/>
                  </a:lnTo>
                  <a:lnTo>
                    <a:pt x="1517904" y="3768204"/>
                  </a:lnTo>
                  <a:lnTo>
                    <a:pt x="1549057" y="3734282"/>
                  </a:lnTo>
                  <a:lnTo>
                    <a:pt x="1582978" y="3703116"/>
                  </a:lnTo>
                  <a:lnTo>
                    <a:pt x="1619478" y="3674910"/>
                  </a:lnTo>
                  <a:lnTo>
                    <a:pt x="1658353" y="3649840"/>
                  </a:lnTo>
                  <a:lnTo>
                    <a:pt x="1699412" y="3628110"/>
                  </a:lnTo>
                  <a:lnTo>
                    <a:pt x="1742478" y="3609898"/>
                  </a:lnTo>
                  <a:lnTo>
                    <a:pt x="1787347" y="3595408"/>
                  </a:lnTo>
                  <a:lnTo>
                    <a:pt x="1833841" y="3584816"/>
                  </a:lnTo>
                  <a:lnTo>
                    <a:pt x="1881746" y="3578326"/>
                  </a:lnTo>
                  <a:lnTo>
                    <a:pt x="1930908" y="3576116"/>
                  </a:lnTo>
                  <a:lnTo>
                    <a:pt x="1980057" y="3578326"/>
                  </a:lnTo>
                  <a:lnTo>
                    <a:pt x="2027961" y="3584816"/>
                  </a:lnTo>
                  <a:lnTo>
                    <a:pt x="2074456" y="3595408"/>
                  </a:lnTo>
                  <a:lnTo>
                    <a:pt x="2119325" y="3609898"/>
                  </a:lnTo>
                  <a:lnTo>
                    <a:pt x="2162391" y="3628110"/>
                  </a:lnTo>
                  <a:lnTo>
                    <a:pt x="2203450" y="3649840"/>
                  </a:lnTo>
                  <a:lnTo>
                    <a:pt x="2242324" y="3674910"/>
                  </a:lnTo>
                  <a:lnTo>
                    <a:pt x="2278824" y="3703116"/>
                  </a:lnTo>
                  <a:lnTo>
                    <a:pt x="2312746" y="3734282"/>
                  </a:lnTo>
                  <a:lnTo>
                    <a:pt x="2343899" y="3768204"/>
                  </a:lnTo>
                  <a:lnTo>
                    <a:pt x="2372106" y="3804691"/>
                  </a:lnTo>
                  <a:lnTo>
                    <a:pt x="2397175" y="3843566"/>
                  </a:lnTo>
                  <a:lnTo>
                    <a:pt x="2418918" y="3884638"/>
                  </a:lnTo>
                  <a:lnTo>
                    <a:pt x="2437117" y="3927691"/>
                  </a:lnTo>
                  <a:lnTo>
                    <a:pt x="2451620" y="3972560"/>
                  </a:lnTo>
                  <a:lnTo>
                    <a:pt x="2462199" y="4019054"/>
                  </a:lnTo>
                  <a:lnTo>
                    <a:pt x="2468702" y="4066971"/>
                  </a:lnTo>
                  <a:lnTo>
                    <a:pt x="2470912" y="4116120"/>
                  </a:lnTo>
                  <a:lnTo>
                    <a:pt x="2470912" y="3949928"/>
                  </a:lnTo>
                  <a:lnTo>
                    <a:pt x="2447252" y="3885628"/>
                  </a:lnTo>
                  <a:lnTo>
                    <a:pt x="2426690" y="3844302"/>
                  </a:lnTo>
                  <a:lnTo>
                    <a:pt x="2402929" y="3804970"/>
                  </a:lnTo>
                  <a:lnTo>
                    <a:pt x="2376157" y="3767823"/>
                  </a:lnTo>
                  <a:lnTo>
                    <a:pt x="2346528" y="3733012"/>
                  </a:lnTo>
                  <a:lnTo>
                    <a:pt x="2314232" y="3700703"/>
                  </a:lnTo>
                  <a:lnTo>
                    <a:pt x="2279408" y="3671074"/>
                  </a:lnTo>
                  <a:lnTo>
                    <a:pt x="2242261" y="3644303"/>
                  </a:lnTo>
                  <a:lnTo>
                    <a:pt x="2202929" y="3620554"/>
                  </a:lnTo>
                  <a:lnTo>
                    <a:pt x="2161603" y="3599980"/>
                  </a:lnTo>
                  <a:lnTo>
                    <a:pt x="2118449" y="3582784"/>
                  </a:lnTo>
                  <a:lnTo>
                    <a:pt x="2096617" y="3576116"/>
                  </a:lnTo>
                  <a:lnTo>
                    <a:pt x="2073630" y="3569093"/>
                  </a:lnTo>
                  <a:lnTo>
                    <a:pt x="2027326" y="3559124"/>
                  </a:lnTo>
                  <a:lnTo>
                    <a:pt x="1979688" y="3553002"/>
                  </a:lnTo>
                  <a:lnTo>
                    <a:pt x="1930908" y="3550932"/>
                  </a:lnTo>
                  <a:lnTo>
                    <a:pt x="1882114" y="3553002"/>
                  </a:lnTo>
                  <a:lnTo>
                    <a:pt x="1834476" y="3559124"/>
                  </a:lnTo>
                  <a:lnTo>
                    <a:pt x="1788172" y="3569093"/>
                  </a:lnTo>
                  <a:lnTo>
                    <a:pt x="1743354" y="3582784"/>
                  </a:lnTo>
                  <a:lnTo>
                    <a:pt x="1700199" y="3599980"/>
                  </a:lnTo>
                  <a:lnTo>
                    <a:pt x="1658874" y="3620554"/>
                  </a:lnTo>
                  <a:lnTo>
                    <a:pt x="1619542" y="3644303"/>
                  </a:lnTo>
                  <a:lnTo>
                    <a:pt x="1582394" y="3671074"/>
                  </a:lnTo>
                  <a:lnTo>
                    <a:pt x="1547571" y="3700703"/>
                  </a:lnTo>
                  <a:lnTo>
                    <a:pt x="1515275" y="3733012"/>
                  </a:lnTo>
                  <a:lnTo>
                    <a:pt x="1485646" y="3767823"/>
                  </a:lnTo>
                  <a:lnTo>
                    <a:pt x="1458874" y="3804970"/>
                  </a:lnTo>
                  <a:lnTo>
                    <a:pt x="1435112" y="3844302"/>
                  </a:lnTo>
                  <a:lnTo>
                    <a:pt x="1414551" y="3885628"/>
                  </a:lnTo>
                  <a:lnTo>
                    <a:pt x="1397342" y="3928783"/>
                  </a:lnTo>
                  <a:lnTo>
                    <a:pt x="1383665" y="3973601"/>
                  </a:lnTo>
                  <a:lnTo>
                    <a:pt x="1373682" y="4019918"/>
                  </a:lnTo>
                  <a:lnTo>
                    <a:pt x="1367574" y="4067543"/>
                  </a:lnTo>
                  <a:lnTo>
                    <a:pt x="1365504" y="4116336"/>
                  </a:lnTo>
                  <a:lnTo>
                    <a:pt x="1367574" y="4165117"/>
                  </a:lnTo>
                  <a:lnTo>
                    <a:pt x="1373682" y="4212755"/>
                  </a:lnTo>
                  <a:lnTo>
                    <a:pt x="1383665" y="4259059"/>
                  </a:lnTo>
                  <a:lnTo>
                    <a:pt x="1397342" y="4303877"/>
                  </a:lnTo>
                  <a:lnTo>
                    <a:pt x="1414551" y="4347032"/>
                  </a:lnTo>
                  <a:lnTo>
                    <a:pt x="1435112" y="4388358"/>
                  </a:lnTo>
                  <a:lnTo>
                    <a:pt x="1458874" y="4427690"/>
                  </a:lnTo>
                  <a:lnTo>
                    <a:pt x="1485646" y="4464837"/>
                  </a:lnTo>
                  <a:lnTo>
                    <a:pt x="1515275" y="4499661"/>
                  </a:lnTo>
                  <a:lnTo>
                    <a:pt x="1547571" y="4531957"/>
                  </a:lnTo>
                  <a:lnTo>
                    <a:pt x="1582394" y="4561586"/>
                  </a:lnTo>
                  <a:lnTo>
                    <a:pt x="1619542" y="4588357"/>
                  </a:lnTo>
                  <a:lnTo>
                    <a:pt x="1658874" y="4612119"/>
                  </a:lnTo>
                  <a:lnTo>
                    <a:pt x="1700199" y="4632680"/>
                  </a:lnTo>
                  <a:lnTo>
                    <a:pt x="1743354" y="4649889"/>
                  </a:lnTo>
                  <a:lnTo>
                    <a:pt x="1788172" y="4663567"/>
                  </a:lnTo>
                  <a:lnTo>
                    <a:pt x="1834476" y="4673549"/>
                  </a:lnTo>
                  <a:lnTo>
                    <a:pt x="1882114" y="4679658"/>
                  </a:lnTo>
                  <a:lnTo>
                    <a:pt x="1930908" y="4681740"/>
                  </a:lnTo>
                  <a:lnTo>
                    <a:pt x="1979688" y="4679658"/>
                  </a:lnTo>
                  <a:lnTo>
                    <a:pt x="2027326" y="4673549"/>
                  </a:lnTo>
                  <a:lnTo>
                    <a:pt x="2073630" y="4663567"/>
                  </a:lnTo>
                  <a:lnTo>
                    <a:pt x="2118449" y="4649889"/>
                  </a:lnTo>
                  <a:lnTo>
                    <a:pt x="2161603" y="4632680"/>
                  </a:lnTo>
                  <a:lnTo>
                    <a:pt x="2202929" y="4612119"/>
                  </a:lnTo>
                  <a:lnTo>
                    <a:pt x="2242261" y="4588357"/>
                  </a:lnTo>
                  <a:lnTo>
                    <a:pt x="2279408" y="4561586"/>
                  </a:lnTo>
                  <a:lnTo>
                    <a:pt x="2314232" y="4531957"/>
                  </a:lnTo>
                  <a:lnTo>
                    <a:pt x="2346528" y="4499661"/>
                  </a:lnTo>
                  <a:lnTo>
                    <a:pt x="2376157" y="4464837"/>
                  </a:lnTo>
                  <a:lnTo>
                    <a:pt x="2402929" y="4427690"/>
                  </a:lnTo>
                  <a:lnTo>
                    <a:pt x="2426690" y="4388358"/>
                  </a:lnTo>
                  <a:lnTo>
                    <a:pt x="2447252" y="4347032"/>
                  </a:lnTo>
                  <a:lnTo>
                    <a:pt x="2464460" y="4303877"/>
                  </a:lnTo>
                  <a:lnTo>
                    <a:pt x="2478138" y="4259059"/>
                  </a:lnTo>
                  <a:lnTo>
                    <a:pt x="2488120" y="4212755"/>
                  </a:lnTo>
                  <a:lnTo>
                    <a:pt x="2494229" y="4165117"/>
                  </a:lnTo>
                  <a:lnTo>
                    <a:pt x="2496312" y="4116336"/>
                  </a:lnTo>
                  <a:close/>
                </a:path>
                <a:path w="3267709" h="6858000">
                  <a:moveTo>
                    <a:pt x="2496312" y="2744736"/>
                  </a:moveTo>
                  <a:lnTo>
                    <a:pt x="2494229" y="2695943"/>
                  </a:lnTo>
                  <a:lnTo>
                    <a:pt x="2488120" y="2648318"/>
                  </a:lnTo>
                  <a:lnTo>
                    <a:pt x="2478138" y="2602001"/>
                  </a:lnTo>
                  <a:lnTo>
                    <a:pt x="2470912" y="2578328"/>
                  </a:lnTo>
                  <a:lnTo>
                    <a:pt x="2470912" y="2744520"/>
                  </a:lnTo>
                  <a:lnTo>
                    <a:pt x="2468702" y="2793669"/>
                  </a:lnTo>
                  <a:lnTo>
                    <a:pt x="2462199" y="2841587"/>
                  </a:lnTo>
                  <a:lnTo>
                    <a:pt x="2451620" y="2888069"/>
                  </a:lnTo>
                  <a:lnTo>
                    <a:pt x="2437117" y="2932938"/>
                  </a:lnTo>
                  <a:lnTo>
                    <a:pt x="2418918" y="2976003"/>
                  </a:lnTo>
                  <a:lnTo>
                    <a:pt x="2397175" y="3017062"/>
                  </a:lnTo>
                  <a:lnTo>
                    <a:pt x="2372106" y="3055937"/>
                  </a:lnTo>
                  <a:lnTo>
                    <a:pt x="2343899" y="3092437"/>
                  </a:lnTo>
                  <a:lnTo>
                    <a:pt x="2312746" y="3126359"/>
                  </a:lnTo>
                  <a:lnTo>
                    <a:pt x="2278824" y="3157524"/>
                  </a:lnTo>
                  <a:lnTo>
                    <a:pt x="2242324" y="3185731"/>
                  </a:lnTo>
                  <a:lnTo>
                    <a:pt x="2203450" y="3210801"/>
                  </a:lnTo>
                  <a:lnTo>
                    <a:pt x="2162391" y="3232531"/>
                  </a:lnTo>
                  <a:lnTo>
                    <a:pt x="2119325" y="3250742"/>
                  </a:lnTo>
                  <a:lnTo>
                    <a:pt x="2074456" y="3265233"/>
                  </a:lnTo>
                  <a:lnTo>
                    <a:pt x="2027961" y="3275825"/>
                  </a:lnTo>
                  <a:lnTo>
                    <a:pt x="1980057" y="3282315"/>
                  </a:lnTo>
                  <a:lnTo>
                    <a:pt x="1930908" y="3284524"/>
                  </a:lnTo>
                  <a:lnTo>
                    <a:pt x="1881746" y="3282315"/>
                  </a:lnTo>
                  <a:lnTo>
                    <a:pt x="1833841" y="3275825"/>
                  </a:lnTo>
                  <a:lnTo>
                    <a:pt x="1787347" y="3265233"/>
                  </a:lnTo>
                  <a:lnTo>
                    <a:pt x="1742478" y="3250742"/>
                  </a:lnTo>
                  <a:lnTo>
                    <a:pt x="1699412" y="3232531"/>
                  </a:lnTo>
                  <a:lnTo>
                    <a:pt x="1658353" y="3210801"/>
                  </a:lnTo>
                  <a:lnTo>
                    <a:pt x="1619478" y="3185731"/>
                  </a:lnTo>
                  <a:lnTo>
                    <a:pt x="1582978" y="3157524"/>
                  </a:lnTo>
                  <a:lnTo>
                    <a:pt x="1549057" y="3126359"/>
                  </a:lnTo>
                  <a:lnTo>
                    <a:pt x="1517904" y="3092437"/>
                  </a:lnTo>
                  <a:lnTo>
                    <a:pt x="1489697" y="3055937"/>
                  </a:lnTo>
                  <a:lnTo>
                    <a:pt x="1464627" y="3017062"/>
                  </a:lnTo>
                  <a:lnTo>
                    <a:pt x="1442885" y="2976003"/>
                  </a:lnTo>
                  <a:lnTo>
                    <a:pt x="1424686" y="2932938"/>
                  </a:lnTo>
                  <a:lnTo>
                    <a:pt x="1410182" y="2888069"/>
                  </a:lnTo>
                  <a:lnTo>
                    <a:pt x="1399603" y="2841587"/>
                  </a:lnTo>
                  <a:lnTo>
                    <a:pt x="1393101" y="2793669"/>
                  </a:lnTo>
                  <a:lnTo>
                    <a:pt x="1390904" y="2744520"/>
                  </a:lnTo>
                  <a:lnTo>
                    <a:pt x="1393101" y="2695371"/>
                  </a:lnTo>
                  <a:lnTo>
                    <a:pt x="1399603" y="2647454"/>
                  </a:lnTo>
                  <a:lnTo>
                    <a:pt x="1410182" y="2600960"/>
                  </a:lnTo>
                  <a:lnTo>
                    <a:pt x="1424686" y="2556091"/>
                  </a:lnTo>
                  <a:lnTo>
                    <a:pt x="1442885" y="2513038"/>
                  </a:lnTo>
                  <a:lnTo>
                    <a:pt x="1464627" y="2471966"/>
                  </a:lnTo>
                  <a:lnTo>
                    <a:pt x="1489697" y="2433091"/>
                  </a:lnTo>
                  <a:lnTo>
                    <a:pt x="1517904" y="2396604"/>
                  </a:lnTo>
                  <a:lnTo>
                    <a:pt x="1549057" y="2362682"/>
                  </a:lnTo>
                  <a:lnTo>
                    <a:pt x="1582978" y="2331516"/>
                  </a:lnTo>
                  <a:lnTo>
                    <a:pt x="1619478" y="2303310"/>
                  </a:lnTo>
                  <a:lnTo>
                    <a:pt x="1658353" y="2278240"/>
                  </a:lnTo>
                  <a:lnTo>
                    <a:pt x="1699412" y="2256510"/>
                  </a:lnTo>
                  <a:lnTo>
                    <a:pt x="1742478" y="2238298"/>
                  </a:lnTo>
                  <a:lnTo>
                    <a:pt x="1787347" y="2223808"/>
                  </a:lnTo>
                  <a:lnTo>
                    <a:pt x="1833841" y="2213216"/>
                  </a:lnTo>
                  <a:lnTo>
                    <a:pt x="1881746" y="2206726"/>
                  </a:lnTo>
                  <a:lnTo>
                    <a:pt x="1930908" y="2204516"/>
                  </a:lnTo>
                  <a:lnTo>
                    <a:pt x="1980057" y="2206726"/>
                  </a:lnTo>
                  <a:lnTo>
                    <a:pt x="2027961" y="2213216"/>
                  </a:lnTo>
                  <a:lnTo>
                    <a:pt x="2074456" y="2223808"/>
                  </a:lnTo>
                  <a:lnTo>
                    <a:pt x="2119325" y="2238298"/>
                  </a:lnTo>
                  <a:lnTo>
                    <a:pt x="2162391" y="2256510"/>
                  </a:lnTo>
                  <a:lnTo>
                    <a:pt x="2203450" y="2278240"/>
                  </a:lnTo>
                  <a:lnTo>
                    <a:pt x="2242324" y="2303310"/>
                  </a:lnTo>
                  <a:lnTo>
                    <a:pt x="2278824" y="2331516"/>
                  </a:lnTo>
                  <a:lnTo>
                    <a:pt x="2312746" y="2362682"/>
                  </a:lnTo>
                  <a:lnTo>
                    <a:pt x="2343899" y="2396604"/>
                  </a:lnTo>
                  <a:lnTo>
                    <a:pt x="2372106" y="2433091"/>
                  </a:lnTo>
                  <a:lnTo>
                    <a:pt x="2397175" y="2471966"/>
                  </a:lnTo>
                  <a:lnTo>
                    <a:pt x="2418918" y="2513038"/>
                  </a:lnTo>
                  <a:lnTo>
                    <a:pt x="2437117" y="2556091"/>
                  </a:lnTo>
                  <a:lnTo>
                    <a:pt x="2451620" y="2600960"/>
                  </a:lnTo>
                  <a:lnTo>
                    <a:pt x="2462199" y="2647454"/>
                  </a:lnTo>
                  <a:lnTo>
                    <a:pt x="2468702" y="2695371"/>
                  </a:lnTo>
                  <a:lnTo>
                    <a:pt x="2470912" y="2744520"/>
                  </a:lnTo>
                  <a:lnTo>
                    <a:pt x="2470912" y="2578328"/>
                  </a:lnTo>
                  <a:lnTo>
                    <a:pt x="2447252" y="2514028"/>
                  </a:lnTo>
                  <a:lnTo>
                    <a:pt x="2426690" y="2472702"/>
                  </a:lnTo>
                  <a:lnTo>
                    <a:pt x="2402929" y="2433370"/>
                  </a:lnTo>
                  <a:lnTo>
                    <a:pt x="2376157" y="2396223"/>
                  </a:lnTo>
                  <a:lnTo>
                    <a:pt x="2346528" y="2361412"/>
                  </a:lnTo>
                  <a:lnTo>
                    <a:pt x="2314232" y="2329103"/>
                  </a:lnTo>
                  <a:lnTo>
                    <a:pt x="2279408" y="2299474"/>
                  </a:lnTo>
                  <a:lnTo>
                    <a:pt x="2242261" y="2272703"/>
                  </a:lnTo>
                  <a:lnTo>
                    <a:pt x="2202929" y="2248954"/>
                  </a:lnTo>
                  <a:lnTo>
                    <a:pt x="2161603" y="2228380"/>
                  </a:lnTo>
                  <a:lnTo>
                    <a:pt x="2118449" y="2211184"/>
                  </a:lnTo>
                  <a:lnTo>
                    <a:pt x="2096617" y="2204516"/>
                  </a:lnTo>
                  <a:lnTo>
                    <a:pt x="2073630" y="2197493"/>
                  </a:lnTo>
                  <a:lnTo>
                    <a:pt x="2027326" y="2187524"/>
                  </a:lnTo>
                  <a:lnTo>
                    <a:pt x="1979688" y="2181402"/>
                  </a:lnTo>
                  <a:lnTo>
                    <a:pt x="1930908" y="2179332"/>
                  </a:lnTo>
                  <a:lnTo>
                    <a:pt x="1882114" y="2181402"/>
                  </a:lnTo>
                  <a:lnTo>
                    <a:pt x="1834476" y="2187524"/>
                  </a:lnTo>
                  <a:lnTo>
                    <a:pt x="1788172" y="2197493"/>
                  </a:lnTo>
                  <a:lnTo>
                    <a:pt x="1743354" y="2211184"/>
                  </a:lnTo>
                  <a:lnTo>
                    <a:pt x="1700199" y="2228380"/>
                  </a:lnTo>
                  <a:lnTo>
                    <a:pt x="1658874" y="2248954"/>
                  </a:lnTo>
                  <a:lnTo>
                    <a:pt x="1619542" y="2272703"/>
                  </a:lnTo>
                  <a:lnTo>
                    <a:pt x="1582394" y="2299474"/>
                  </a:lnTo>
                  <a:lnTo>
                    <a:pt x="1547571" y="2329103"/>
                  </a:lnTo>
                  <a:lnTo>
                    <a:pt x="1515275" y="2361412"/>
                  </a:lnTo>
                  <a:lnTo>
                    <a:pt x="1485646" y="2396223"/>
                  </a:lnTo>
                  <a:lnTo>
                    <a:pt x="1458874" y="2433370"/>
                  </a:lnTo>
                  <a:lnTo>
                    <a:pt x="1435112" y="2472702"/>
                  </a:lnTo>
                  <a:lnTo>
                    <a:pt x="1414551" y="2514028"/>
                  </a:lnTo>
                  <a:lnTo>
                    <a:pt x="1397342" y="2557183"/>
                  </a:lnTo>
                  <a:lnTo>
                    <a:pt x="1383665" y="2602001"/>
                  </a:lnTo>
                  <a:lnTo>
                    <a:pt x="1373682" y="2648318"/>
                  </a:lnTo>
                  <a:lnTo>
                    <a:pt x="1367574" y="2695943"/>
                  </a:lnTo>
                  <a:lnTo>
                    <a:pt x="1365504" y="2744736"/>
                  </a:lnTo>
                  <a:lnTo>
                    <a:pt x="1367574" y="2793517"/>
                  </a:lnTo>
                  <a:lnTo>
                    <a:pt x="1373682" y="2841155"/>
                  </a:lnTo>
                  <a:lnTo>
                    <a:pt x="1383665" y="2887459"/>
                  </a:lnTo>
                  <a:lnTo>
                    <a:pt x="1397342" y="2932277"/>
                  </a:lnTo>
                  <a:lnTo>
                    <a:pt x="1414551" y="2975432"/>
                  </a:lnTo>
                  <a:lnTo>
                    <a:pt x="1435112" y="3016758"/>
                  </a:lnTo>
                  <a:lnTo>
                    <a:pt x="1458874" y="3056090"/>
                  </a:lnTo>
                  <a:lnTo>
                    <a:pt x="1485646" y="3093237"/>
                  </a:lnTo>
                  <a:lnTo>
                    <a:pt x="1515275" y="3128060"/>
                  </a:lnTo>
                  <a:lnTo>
                    <a:pt x="1547571" y="3160357"/>
                  </a:lnTo>
                  <a:lnTo>
                    <a:pt x="1582394" y="3189986"/>
                  </a:lnTo>
                  <a:lnTo>
                    <a:pt x="1619542" y="3216757"/>
                  </a:lnTo>
                  <a:lnTo>
                    <a:pt x="1658874" y="3240519"/>
                  </a:lnTo>
                  <a:lnTo>
                    <a:pt x="1700199" y="3261080"/>
                  </a:lnTo>
                  <a:lnTo>
                    <a:pt x="1743354" y="3278289"/>
                  </a:lnTo>
                  <a:lnTo>
                    <a:pt x="1788172" y="3291967"/>
                  </a:lnTo>
                  <a:lnTo>
                    <a:pt x="1834476" y="3301949"/>
                  </a:lnTo>
                  <a:lnTo>
                    <a:pt x="1882114" y="3308058"/>
                  </a:lnTo>
                  <a:lnTo>
                    <a:pt x="1930908" y="3310140"/>
                  </a:lnTo>
                  <a:lnTo>
                    <a:pt x="1979688" y="3308058"/>
                  </a:lnTo>
                  <a:lnTo>
                    <a:pt x="2027326" y="3301949"/>
                  </a:lnTo>
                  <a:lnTo>
                    <a:pt x="2073630" y="3291967"/>
                  </a:lnTo>
                  <a:lnTo>
                    <a:pt x="2118449" y="3278289"/>
                  </a:lnTo>
                  <a:lnTo>
                    <a:pt x="2161603" y="3261080"/>
                  </a:lnTo>
                  <a:lnTo>
                    <a:pt x="2202929" y="3240519"/>
                  </a:lnTo>
                  <a:lnTo>
                    <a:pt x="2242261" y="3216757"/>
                  </a:lnTo>
                  <a:lnTo>
                    <a:pt x="2279408" y="3189986"/>
                  </a:lnTo>
                  <a:lnTo>
                    <a:pt x="2314232" y="3160357"/>
                  </a:lnTo>
                  <a:lnTo>
                    <a:pt x="2346528" y="3128060"/>
                  </a:lnTo>
                  <a:lnTo>
                    <a:pt x="2376157" y="3093237"/>
                  </a:lnTo>
                  <a:lnTo>
                    <a:pt x="2402929" y="3056090"/>
                  </a:lnTo>
                  <a:lnTo>
                    <a:pt x="2426690" y="3016758"/>
                  </a:lnTo>
                  <a:lnTo>
                    <a:pt x="2447252" y="2975432"/>
                  </a:lnTo>
                  <a:lnTo>
                    <a:pt x="2464460" y="2932277"/>
                  </a:lnTo>
                  <a:lnTo>
                    <a:pt x="2478138" y="2887459"/>
                  </a:lnTo>
                  <a:lnTo>
                    <a:pt x="2488120" y="2841155"/>
                  </a:lnTo>
                  <a:lnTo>
                    <a:pt x="2494229" y="2793517"/>
                  </a:lnTo>
                  <a:lnTo>
                    <a:pt x="2496312" y="2744736"/>
                  </a:lnTo>
                  <a:close/>
                </a:path>
                <a:path w="3267709" h="6858000">
                  <a:moveTo>
                    <a:pt x="2496312" y="0"/>
                  </a:moveTo>
                  <a:lnTo>
                    <a:pt x="2470886" y="0"/>
                  </a:lnTo>
                  <a:lnTo>
                    <a:pt x="2459939" y="108318"/>
                  </a:lnTo>
                  <a:lnTo>
                    <a:pt x="2448560" y="153593"/>
                  </a:lnTo>
                  <a:lnTo>
                    <a:pt x="2433447" y="197269"/>
                  </a:lnTo>
                  <a:lnTo>
                    <a:pt x="2414778" y="239141"/>
                  </a:lnTo>
                  <a:lnTo>
                    <a:pt x="2392730" y="279044"/>
                  </a:lnTo>
                  <a:lnTo>
                    <a:pt x="2367483" y="316814"/>
                  </a:lnTo>
                  <a:lnTo>
                    <a:pt x="2339225" y="352234"/>
                  </a:lnTo>
                  <a:lnTo>
                    <a:pt x="2308136" y="385152"/>
                  </a:lnTo>
                  <a:lnTo>
                    <a:pt x="2274392" y="415366"/>
                  </a:lnTo>
                  <a:lnTo>
                    <a:pt x="2238184" y="442709"/>
                  </a:lnTo>
                  <a:lnTo>
                    <a:pt x="2199690" y="466991"/>
                  </a:lnTo>
                  <a:lnTo>
                    <a:pt x="2159089" y="488035"/>
                  </a:lnTo>
                  <a:lnTo>
                    <a:pt x="2116569" y="505663"/>
                  </a:lnTo>
                  <a:lnTo>
                    <a:pt x="2072309" y="519696"/>
                  </a:lnTo>
                  <a:lnTo>
                    <a:pt x="2026488" y="529932"/>
                  </a:lnTo>
                  <a:lnTo>
                    <a:pt x="1979295" y="536219"/>
                  </a:lnTo>
                  <a:lnTo>
                    <a:pt x="1930908" y="538340"/>
                  </a:lnTo>
                  <a:lnTo>
                    <a:pt x="1882508" y="536219"/>
                  </a:lnTo>
                  <a:lnTo>
                    <a:pt x="1835315" y="529932"/>
                  </a:lnTo>
                  <a:lnTo>
                    <a:pt x="1789493" y="519696"/>
                  </a:lnTo>
                  <a:lnTo>
                    <a:pt x="1745234" y="505663"/>
                  </a:lnTo>
                  <a:lnTo>
                    <a:pt x="1702714" y="488035"/>
                  </a:lnTo>
                  <a:lnTo>
                    <a:pt x="1662112" y="466991"/>
                  </a:lnTo>
                  <a:lnTo>
                    <a:pt x="1623618" y="442709"/>
                  </a:lnTo>
                  <a:lnTo>
                    <a:pt x="1587411" y="415366"/>
                  </a:lnTo>
                  <a:lnTo>
                    <a:pt x="1553667" y="385152"/>
                  </a:lnTo>
                  <a:lnTo>
                    <a:pt x="1522577" y="352234"/>
                  </a:lnTo>
                  <a:lnTo>
                    <a:pt x="1494320" y="316814"/>
                  </a:lnTo>
                  <a:lnTo>
                    <a:pt x="1469072" y="279044"/>
                  </a:lnTo>
                  <a:lnTo>
                    <a:pt x="1447025" y="239141"/>
                  </a:lnTo>
                  <a:lnTo>
                    <a:pt x="1428356" y="197269"/>
                  </a:lnTo>
                  <a:lnTo>
                    <a:pt x="1413243" y="153593"/>
                  </a:lnTo>
                  <a:lnTo>
                    <a:pt x="1401876" y="108318"/>
                  </a:lnTo>
                  <a:lnTo>
                    <a:pt x="1390929" y="0"/>
                  </a:lnTo>
                  <a:lnTo>
                    <a:pt x="1365504" y="0"/>
                  </a:lnTo>
                  <a:lnTo>
                    <a:pt x="1367574" y="48653"/>
                  </a:lnTo>
                  <a:lnTo>
                    <a:pt x="1373682" y="96164"/>
                  </a:lnTo>
                  <a:lnTo>
                    <a:pt x="1383665" y="142354"/>
                  </a:lnTo>
                  <a:lnTo>
                    <a:pt x="1397342" y="187045"/>
                  </a:lnTo>
                  <a:lnTo>
                    <a:pt x="1414551" y="230085"/>
                  </a:lnTo>
                  <a:lnTo>
                    <a:pt x="1435112" y="271297"/>
                  </a:lnTo>
                  <a:lnTo>
                    <a:pt x="1458874" y="310515"/>
                  </a:lnTo>
                  <a:lnTo>
                    <a:pt x="1485646" y="347573"/>
                  </a:lnTo>
                  <a:lnTo>
                    <a:pt x="1515275" y="382295"/>
                  </a:lnTo>
                  <a:lnTo>
                    <a:pt x="1547571" y="414515"/>
                  </a:lnTo>
                  <a:lnTo>
                    <a:pt x="1582394" y="444055"/>
                  </a:lnTo>
                  <a:lnTo>
                    <a:pt x="1619542" y="470763"/>
                  </a:lnTo>
                  <a:lnTo>
                    <a:pt x="1658874" y="494449"/>
                  </a:lnTo>
                  <a:lnTo>
                    <a:pt x="1700199" y="514959"/>
                  </a:lnTo>
                  <a:lnTo>
                    <a:pt x="1743354" y="532117"/>
                  </a:lnTo>
                  <a:lnTo>
                    <a:pt x="1788172" y="545769"/>
                  </a:lnTo>
                  <a:lnTo>
                    <a:pt x="1834476" y="555713"/>
                  </a:lnTo>
                  <a:lnTo>
                    <a:pt x="1882114" y="561822"/>
                  </a:lnTo>
                  <a:lnTo>
                    <a:pt x="1930908" y="563880"/>
                  </a:lnTo>
                  <a:lnTo>
                    <a:pt x="1979688" y="561822"/>
                  </a:lnTo>
                  <a:lnTo>
                    <a:pt x="2027326" y="555713"/>
                  </a:lnTo>
                  <a:lnTo>
                    <a:pt x="2073630" y="545769"/>
                  </a:lnTo>
                  <a:lnTo>
                    <a:pt x="2118449" y="532117"/>
                  </a:lnTo>
                  <a:lnTo>
                    <a:pt x="2161603" y="514959"/>
                  </a:lnTo>
                  <a:lnTo>
                    <a:pt x="2202929" y="494449"/>
                  </a:lnTo>
                  <a:lnTo>
                    <a:pt x="2242261" y="470763"/>
                  </a:lnTo>
                  <a:lnTo>
                    <a:pt x="2279408" y="444055"/>
                  </a:lnTo>
                  <a:lnTo>
                    <a:pt x="2314232" y="414515"/>
                  </a:lnTo>
                  <a:lnTo>
                    <a:pt x="2346528" y="382295"/>
                  </a:lnTo>
                  <a:lnTo>
                    <a:pt x="2376157" y="347573"/>
                  </a:lnTo>
                  <a:lnTo>
                    <a:pt x="2402929" y="310515"/>
                  </a:lnTo>
                  <a:lnTo>
                    <a:pt x="2426690" y="271297"/>
                  </a:lnTo>
                  <a:lnTo>
                    <a:pt x="2447252" y="230085"/>
                  </a:lnTo>
                  <a:lnTo>
                    <a:pt x="2464460" y="187045"/>
                  </a:lnTo>
                  <a:lnTo>
                    <a:pt x="2478138" y="142354"/>
                  </a:lnTo>
                  <a:lnTo>
                    <a:pt x="2488120" y="96164"/>
                  </a:lnTo>
                  <a:lnTo>
                    <a:pt x="2494229" y="48653"/>
                  </a:lnTo>
                  <a:lnTo>
                    <a:pt x="2496312" y="0"/>
                  </a:lnTo>
                  <a:close/>
                </a:path>
                <a:path w="3267709" h="6858000">
                  <a:moveTo>
                    <a:pt x="3267456" y="4925568"/>
                  </a:moveTo>
                  <a:lnTo>
                    <a:pt x="3182505" y="4934128"/>
                  </a:lnTo>
                  <a:lnTo>
                    <a:pt x="3134969" y="4946040"/>
                  </a:lnTo>
                  <a:lnTo>
                    <a:pt x="3089122" y="4961852"/>
                  </a:lnTo>
                  <a:lnTo>
                    <a:pt x="3045155" y="4981397"/>
                  </a:lnTo>
                  <a:lnTo>
                    <a:pt x="3003245" y="5004486"/>
                  </a:lnTo>
                  <a:lnTo>
                    <a:pt x="2963608" y="5030914"/>
                  </a:lnTo>
                  <a:lnTo>
                    <a:pt x="2926410" y="5060493"/>
                  </a:lnTo>
                  <a:lnTo>
                    <a:pt x="2891853" y="5093030"/>
                  </a:lnTo>
                  <a:lnTo>
                    <a:pt x="2860129" y="5128349"/>
                  </a:lnTo>
                  <a:lnTo>
                    <a:pt x="2831414" y="5166258"/>
                  </a:lnTo>
                  <a:lnTo>
                    <a:pt x="2805912" y="5206555"/>
                  </a:lnTo>
                  <a:lnTo>
                    <a:pt x="2783814" y="5249049"/>
                  </a:lnTo>
                  <a:lnTo>
                    <a:pt x="2765310" y="5293563"/>
                  </a:lnTo>
                  <a:lnTo>
                    <a:pt x="2750591" y="5339893"/>
                  </a:lnTo>
                  <a:lnTo>
                    <a:pt x="2739834" y="5387860"/>
                  </a:lnTo>
                  <a:lnTo>
                    <a:pt x="2733243" y="5437276"/>
                  </a:lnTo>
                  <a:lnTo>
                    <a:pt x="2731008" y="5487924"/>
                  </a:lnTo>
                  <a:lnTo>
                    <a:pt x="2733243" y="5538584"/>
                  </a:lnTo>
                  <a:lnTo>
                    <a:pt x="2739834" y="5587987"/>
                  </a:lnTo>
                  <a:lnTo>
                    <a:pt x="2750591" y="5635955"/>
                  </a:lnTo>
                  <a:lnTo>
                    <a:pt x="2765310" y="5682285"/>
                  </a:lnTo>
                  <a:lnTo>
                    <a:pt x="2783814" y="5726798"/>
                  </a:lnTo>
                  <a:lnTo>
                    <a:pt x="2805912" y="5769292"/>
                  </a:lnTo>
                  <a:lnTo>
                    <a:pt x="2831414" y="5809589"/>
                  </a:lnTo>
                  <a:lnTo>
                    <a:pt x="2860129" y="5847499"/>
                  </a:lnTo>
                  <a:lnTo>
                    <a:pt x="2891853" y="5882818"/>
                  </a:lnTo>
                  <a:lnTo>
                    <a:pt x="2926410" y="5915355"/>
                  </a:lnTo>
                  <a:lnTo>
                    <a:pt x="2963608" y="5944946"/>
                  </a:lnTo>
                  <a:lnTo>
                    <a:pt x="3003245" y="5971375"/>
                  </a:lnTo>
                  <a:lnTo>
                    <a:pt x="3045155" y="5994451"/>
                  </a:lnTo>
                  <a:lnTo>
                    <a:pt x="3089122" y="6013996"/>
                  </a:lnTo>
                  <a:lnTo>
                    <a:pt x="3134969" y="6029820"/>
                  </a:lnTo>
                  <a:lnTo>
                    <a:pt x="3182505" y="6041720"/>
                  </a:lnTo>
                  <a:lnTo>
                    <a:pt x="3267456" y="6050280"/>
                  </a:lnTo>
                  <a:lnTo>
                    <a:pt x="3267456" y="6024677"/>
                  </a:lnTo>
                  <a:lnTo>
                    <a:pt x="3187623" y="6016625"/>
                  </a:lnTo>
                  <a:lnTo>
                    <a:pt x="3142221" y="6005258"/>
                  </a:lnTo>
                  <a:lnTo>
                    <a:pt x="3098431" y="5990145"/>
                  </a:lnTo>
                  <a:lnTo>
                    <a:pt x="3056445" y="5971489"/>
                  </a:lnTo>
                  <a:lnTo>
                    <a:pt x="3016427" y="5949442"/>
                  </a:lnTo>
                  <a:lnTo>
                    <a:pt x="2978556" y="5924194"/>
                  </a:lnTo>
                  <a:lnTo>
                    <a:pt x="2943034" y="5895949"/>
                  </a:lnTo>
                  <a:lnTo>
                    <a:pt x="2910027" y="5864860"/>
                  </a:lnTo>
                  <a:lnTo>
                    <a:pt x="2879725" y="5831129"/>
                  </a:lnTo>
                  <a:lnTo>
                    <a:pt x="2852305" y="5794934"/>
                  </a:lnTo>
                  <a:lnTo>
                    <a:pt x="2827959" y="5756440"/>
                  </a:lnTo>
                  <a:lnTo>
                    <a:pt x="2806852" y="5715851"/>
                  </a:lnTo>
                  <a:lnTo>
                    <a:pt x="2789174" y="5673344"/>
                  </a:lnTo>
                  <a:lnTo>
                    <a:pt x="2775102" y="5629097"/>
                  </a:lnTo>
                  <a:lnTo>
                    <a:pt x="2764840" y="5583288"/>
                  </a:lnTo>
                  <a:lnTo>
                    <a:pt x="2758541" y="5536095"/>
                  </a:lnTo>
                  <a:lnTo>
                    <a:pt x="2756408" y="5487708"/>
                  </a:lnTo>
                  <a:lnTo>
                    <a:pt x="2758541" y="5439334"/>
                  </a:lnTo>
                  <a:lnTo>
                    <a:pt x="2764840" y="5392140"/>
                  </a:lnTo>
                  <a:lnTo>
                    <a:pt x="2775102" y="5346331"/>
                  </a:lnTo>
                  <a:lnTo>
                    <a:pt x="2789174" y="5302085"/>
                  </a:lnTo>
                  <a:lnTo>
                    <a:pt x="2806852" y="5259578"/>
                  </a:lnTo>
                  <a:lnTo>
                    <a:pt x="2827959" y="5218989"/>
                  </a:lnTo>
                  <a:lnTo>
                    <a:pt x="2852305" y="5180495"/>
                  </a:lnTo>
                  <a:lnTo>
                    <a:pt x="2879725" y="5144300"/>
                  </a:lnTo>
                  <a:lnTo>
                    <a:pt x="2910027" y="5110569"/>
                  </a:lnTo>
                  <a:lnTo>
                    <a:pt x="2943034" y="5079479"/>
                  </a:lnTo>
                  <a:lnTo>
                    <a:pt x="2978556" y="5051234"/>
                  </a:lnTo>
                  <a:lnTo>
                    <a:pt x="3016427" y="5025987"/>
                  </a:lnTo>
                  <a:lnTo>
                    <a:pt x="3056445" y="5003939"/>
                  </a:lnTo>
                  <a:lnTo>
                    <a:pt x="3098431" y="4985283"/>
                  </a:lnTo>
                  <a:lnTo>
                    <a:pt x="3142221" y="4970170"/>
                  </a:lnTo>
                  <a:lnTo>
                    <a:pt x="3187623" y="4958791"/>
                  </a:lnTo>
                  <a:lnTo>
                    <a:pt x="3267456" y="4950752"/>
                  </a:lnTo>
                  <a:lnTo>
                    <a:pt x="3267456" y="4925568"/>
                  </a:lnTo>
                  <a:close/>
                </a:path>
                <a:path w="3267709" h="6858000">
                  <a:moveTo>
                    <a:pt x="3267456" y="810768"/>
                  </a:moveTo>
                  <a:lnTo>
                    <a:pt x="3182505" y="819327"/>
                  </a:lnTo>
                  <a:lnTo>
                    <a:pt x="3134969" y="831240"/>
                  </a:lnTo>
                  <a:lnTo>
                    <a:pt x="3089122" y="847064"/>
                  </a:lnTo>
                  <a:lnTo>
                    <a:pt x="3045155" y="866609"/>
                  </a:lnTo>
                  <a:lnTo>
                    <a:pt x="3003245" y="889685"/>
                  </a:lnTo>
                  <a:lnTo>
                    <a:pt x="2963608" y="916114"/>
                  </a:lnTo>
                  <a:lnTo>
                    <a:pt x="2926410" y="945705"/>
                  </a:lnTo>
                  <a:lnTo>
                    <a:pt x="2891853" y="978242"/>
                  </a:lnTo>
                  <a:lnTo>
                    <a:pt x="2860129" y="1013561"/>
                  </a:lnTo>
                  <a:lnTo>
                    <a:pt x="2831414" y="1051471"/>
                  </a:lnTo>
                  <a:lnTo>
                    <a:pt x="2805912" y="1091768"/>
                  </a:lnTo>
                  <a:lnTo>
                    <a:pt x="2783814" y="1134262"/>
                  </a:lnTo>
                  <a:lnTo>
                    <a:pt x="2765310" y="1178775"/>
                  </a:lnTo>
                  <a:lnTo>
                    <a:pt x="2750591" y="1225105"/>
                  </a:lnTo>
                  <a:lnTo>
                    <a:pt x="2739834" y="1273073"/>
                  </a:lnTo>
                  <a:lnTo>
                    <a:pt x="2733243" y="1322476"/>
                  </a:lnTo>
                  <a:lnTo>
                    <a:pt x="2731008" y="1373124"/>
                  </a:lnTo>
                  <a:lnTo>
                    <a:pt x="2733243" y="1423784"/>
                  </a:lnTo>
                  <a:lnTo>
                    <a:pt x="2739834" y="1473200"/>
                  </a:lnTo>
                  <a:lnTo>
                    <a:pt x="2750591" y="1521155"/>
                  </a:lnTo>
                  <a:lnTo>
                    <a:pt x="2765310" y="1567497"/>
                  </a:lnTo>
                  <a:lnTo>
                    <a:pt x="2783814" y="1612011"/>
                  </a:lnTo>
                  <a:lnTo>
                    <a:pt x="2805912" y="1654505"/>
                  </a:lnTo>
                  <a:lnTo>
                    <a:pt x="2831414" y="1694802"/>
                  </a:lnTo>
                  <a:lnTo>
                    <a:pt x="2860129" y="1732699"/>
                  </a:lnTo>
                  <a:lnTo>
                    <a:pt x="2891853" y="1768017"/>
                  </a:lnTo>
                  <a:lnTo>
                    <a:pt x="2926410" y="1800567"/>
                  </a:lnTo>
                  <a:lnTo>
                    <a:pt x="2963608" y="1830146"/>
                  </a:lnTo>
                  <a:lnTo>
                    <a:pt x="3003245" y="1856574"/>
                  </a:lnTo>
                  <a:lnTo>
                    <a:pt x="3045155" y="1879650"/>
                  </a:lnTo>
                  <a:lnTo>
                    <a:pt x="3089122" y="1899196"/>
                  </a:lnTo>
                  <a:lnTo>
                    <a:pt x="3134969" y="1915020"/>
                  </a:lnTo>
                  <a:lnTo>
                    <a:pt x="3182505" y="1926920"/>
                  </a:lnTo>
                  <a:lnTo>
                    <a:pt x="3267456" y="1935480"/>
                  </a:lnTo>
                  <a:lnTo>
                    <a:pt x="3267456" y="1909876"/>
                  </a:lnTo>
                  <a:lnTo>
                    <a:pt x="3187623" y="1901825"/>
                  </a:lnTo>
                  <a:lnTo>
                    <a:pt x="3142221" y="1890458"/>
                  </a:lnTo>
                  <a:lnTo>
                    <a:pt x="3098431" y="1875345"/>
                  </a:lnTo>
                  <a:lnTo>
                    <a:pt x="3056445" y="1856689"/>
                  </a:lnTo>
                  <a:lnTo>
                    <a:pt x="3016427" y="1834642"/>
                  </a:lnTo>
                  <a:lnTo>
                    <a:pt x="2978556" y="1809394"/>
                  </a:lnTo>
                  <a:lnTo>
                    <a:pt x="2943034" y="1781149"/>
                  </a:lnTo>
                  <a:lnTo>
                    <a:pt x="2910027" y="1750060"/>
                  </a:lnTo>
                  <a:lnTo>
                    <a:pt x="2879725" y="1716328"/>
                  </a:lnTo>
                  <a:lnTo>
                    <a:pt x="2852305" y="1680133"/>
                  </a:lnTo>
                  <a:lnTo>
                    <a:pt x="2827959" y="1641640"/>
                  </a:lnTo>
                  <a:lnTo>
                    <a:pt x="2806852" y="1601050"/>
                  </a:lnTo>
                  <a:lnTo>
                    <a:pt x="2789174" y="1558544"/>
                  </a:lnTo>
                  <a:lnTo>
                    <a:pt x="2775102" y="1514297"/>
                  </a:lnTo>
                  <a:lnTo>
                    <a:pt x="2764840" y="1468488"/>
                  </a:lnTo>
                  <a:lnTo>
                    <a:pt x="2758541" y="1421295"/>
                  </a:lnTo>
                  <a:lnTo>
                    <a:pt x="2756408" y="1372908"/>
                  </a:lnTo>
                  <a:lnTo>
                    <a:pt x="2758541" y="1324533"/>
                  </a:lnTo>
                  <a:lnTo>
                    <a:pt x="2764840" y="1277340"/>
                  </a:lnTo>
                  <a:lnTo>
                    <a:pt x="2775102" y="1231531"/>
                  </a:lnTo>
                  <a:lnTo>
                    <a:pt x="2789174" y="1187284"/>
                  </a:lnTo>
                  <a:lnTo>
                    <a:pt x="2806852" y="1144778"/>
                  </a:lnTo>
                  <a:lnTo>
                    <a:pt x="2827959" y="1104188"/>
                  </a:lnTo>
                  <a:lnTo>
                    <a:pt x="2852305" y="1065695"/>
                  </a:lnTo>
                  <a:lnTo>
                    <a:pt x="2879725" y="1029500"/>
                  </a:lnTo>
                  <a:lnTo>
                    <a:pt x="2910027" y="995768"/>
                  </a:lnTo>
                  <a:lnTo>
                    <a:pt x="2943034" y="964679"/>
                  </a:lnTo>
                  <a:lnTo>
                    <a:pt x="2978556" y="936434"/>
                  </a:lnTo>
                  <a:lnTo>
                    <a:pt x="3016427" y="911186"/>
                  </a:lnTo>
                  <a:lnTo>
                    <a:pt x="3056445" y="889139"/>
                  </a:lnTo>
                  <a:lnTo>
                    <a:pt x="3098431" y="870483"/>
                  </a:lnTo>
                  <a:lnTo>
                    <a:pt x="3142221" y="855370"/>
                  </a:lnTo>
                  <a:lnTo>
                    <a:pt x="3187623" y="843991"/>
                  </a:lnTo>
                  <a:lnTo>
                    <a:pt x="3267456" y="835952"/>
                  </a:lnTo>
                  <a:lnTo>
                    <a:pt x="3267456" y="8107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7" y="0"/>
            <a:ext cx="12189460" cy="6858000"/>
            <a:chOff x="3047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" y="0"/>
              <a:ext cx="12185649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90048" y="0"/>
              <a:ext cx="1902460" cy="6858000"/>
            </a:xfrm>
            <a:custGeom>
              <a:avLst/>
              <a:gdLst/>
              <a:ahLst/>
              <a:cxnLst/>
              <a:rect l="l" t="t" r="r" b="b"/>
              <a:pathLst>
                <a:path w="1902459" h="6858000">
                  <a:moveTo>
                    <a:pt x="1130808" y="1373124"/>
                  </a:moveTo>
                  <a:lnTo>
                    <a:pt x="1128725" y="1324343"/>
                  </a:lnTo>
                  <a:lnTo>
                    <a:pt x="1122616" y="1276705"/>
                  </a:lnTo>
                  <a:lnTo>
                    <a:pt x="1112634" y="1230401"/>
                  </a:lnTo>
                  <a:lnTo>
                    <a:pt x="1098956" y="1185583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799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41"/>
                  </a:lnTo>
                  <a:lnTo>
                    <a:pt x="796099" y="856780"/>
                  </a:lnTo>
                  <a:lnTo>
                    <a:pt x="752944" y="839571"/>
                  </a:lnTo>
                  <a:lnTo>
                    <a:pt x="708126" y="825893"/>
                  </a:lnTo>
                  <a:lnTo>
                    <a:pt x="661822" y="815911"/>
                  </a:lnTo>
                  <a:lnTo>
                    <a:pt x="614184" y="809802"/>
                  </a:lnTo>
                  <a:lnTo>
                    <a:pt x="565404" y="807720"/>
                  </a:lnTo>
                  <a:lnTo>
                    <a:pt x="516610" y="809802"/>
                  </a:lnTo>
                  <a:lnTo>
                    <a:pt x="468972" y="815911"/>
                  </a:lnTo>
                  <a:lnTo>
                    <a:pt x="422668" y="825893"/>
                  </a:lnTo>
                  <a:lnTo>
                    <a:pt x="377850" y="839571"/>
                  </a:lnTo>
                  <a:lnTo>
                    <a:pt x="334695" y="856780"/>
                  </a:lnTo>
                  <a:lnTo>
                    <a:pt x="293370" y="877341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799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05"/>
                  </a:lnTo>
                  <a:lnTo>
                    <a:pt x="2070" y="1324343"/>
                  </a:lnTo>
                  <a:lnTo>
                    <a:pt x="0" y="1373124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28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24"/>
                  </a:lnTo>
                  <a:close/>
                </a:path>
                <a:path w="1902459" h="6858000">
                  <a:moveTo>
                    <a:pt x="1901939" y="6294120"/>
                  </a:moveTo>
                  <a:lnTo>
                    <a:pt x="1814220" y="6302972"/>
                  </a:lnTo>
                  <a:lnTo>
                    <a:pt x="1766658" y="6314910"/>
                  </a:lnTo>
                  <a:lnTo>
                    <a:pt x="1720786" y="6330759"/>
                  </a:lnTo>
                  <a:lnTo>
                    <a:pt x="1676793" y="6350330"/>
                  </a:lnTo>
                  <a:lnTo>
                    <a:pt x="1634858" y="6373457"/>
                  </a:lnTo>
                  <a:lnTo>
                    <a:pt x="1595196" y="6399936"/>
                  </a:lnTo>
                  <a:lnTo>
                    <a:pt x="1557972" y="6429565"/>
                  </a:lnTo>
                  <a:lnTo>
                    <a:pt x="1523390" y="6462179"/>
                  </a:lnTo>
                  <a:lnTo>
                    <a:pt x="1491653" y="6497561"/>
                  </a:lnTo>
                  <a:lnTo>
                    <a:pt x="1462925" y="6535534"/>
                  </a:lnTo>
                  <a:lnTo>
                    <a:pt x="1437411" y="6575907"/>
                  </a:lnTo>
                  <a:lnTo>
                    <a:pt x="1415300" y="6618478"/>
                  </a:lnTo>
                  <a:lnTo>
                    <a:pt x="1396784" y="6663068"/>
                  </a:lnTo>
                  <a:lnTo>
                    <a:pt x="1382052" y="6709486"/>
                  </a:lnTo>
                  <a:lnTo>
                    <a:pt x="1371282" y="6757543"/>
                  </a:lnTo>
                  <a:lnTo>
                    <a:pt x="1364691" y="6807035"/>
                  </a:lnTo>
                  <a:lnTo>
                    <a:pt x="1362468" y="6858000"/>
                  </a:lnTo>
                  <a:lnTo>
                    <a:pt x="1901939" y="6858000"/>
                  </a:lnTo>
                  <a:lnTo>
                    <a:pt x="1901939" y="6294120"/>
                  </a:lnTo>
                  <a:close/>
                </a:path>
                <a:path w="1902459" h="6858000">
                  <a:moveTo>
                    <a:pt x="1901939" y="3550932"/>
                  </a:moveTo>
                  <a:lnTo>
                    <a:pt x="1814220" y="3559784"/>
                  </a:lnTo>
                  <a:lnTo>
                    <a:pt x="1766658" y="3571710"/>
                  </a:lnTo>
                  <a:lnTo>
                    <a:pt x="1720786" y="3587572"/>
                  </a:lnTo>
                  <a:lnTo>
                    <a:pt x="1676793" y="3607155"/>
                  </a:lnTo>
                  <a:lnTo>
                    <a:pt x="1634858" y="3630295"/>
                  </a:lnTo>
                  <a:lnTo>
                    <a:pt x="1595196" y="3656774"/>
                  </a:lnTo>
                  <a:lnTo>
                    <a:pt x="1557972" y="3686429"/>
                  </a:lnTo>
                  <a:lnTo>
                    <a:pt x="1523390" y="3719042"/>
                  </a:lnTo>
                  <a:lnTo>
                    <a:pt x="1491653" y="3754437"/>
                  </a:lnTo>
                  <a:lnTo>
                    <a:pt x="1462925" y="3792423"/>
                  </a:lnTo>
                  <a:lnTo>
                    <a:pt x="1437411" y="3832809"/>
                  </a:lnTo>
                  <a:lnTo>
                    <a:pt x="1415300" y="3875405"/>
                  </a:lnTo>
                  <a:lnTo>
                    <a:pt x="1396784" y="3920020"/>
                  </a:lnTo>
                  <a:lnTo>
                    <a:pt x="1382052" y="3966451"/>
                  </a:lnTo>
                  <a:lnTo>
                    <a:pt x="1371282" y="4014520"/>
                  </a:lnTo>
                  <a:lnTo>
                    <a:pt x="1364691" y="4064038"/>
                  </a:lnTo>
                  <a:lnTo>
                    <a:pt x="1362443" y="4114812"/>
                  </a:lnTo>
                  <a:lnTo>
                    <a:pt x="1364691" y="4165574"/>
                  </a:lnTo>
                  <a:lnTo>
                    <a:pt x="1371282" y="4215092"/>
                  </a:lnTo>
                  <a:lnTo>
                    <a:pt x="1382052" y="4263161"/>
                  </a:lnTo>
                  <a:lnTo>
                    <a:pt x="1396784" y="4309592"/>
                  </a:lnTo>
                  <a:lnTo>
                    <a:pt x="1415300" y="4354207"/>
                  </a:lnTo>
                  <a:lnTo>
                    <a:pt x="1437411" y="4396803"/>
                  </a:lnTo>
                  <a:lnTo>
                    <a:pt x="1462925" y="4437189"/>
                  </a:lnTo>
                  <a:lnTo>
                    <a:pt x="1491653" y="4475175"/>
                  </a:lnTo>
                  <a:lnTo>
                    <a:pt x="1523390" y="4510570"/>
                  </a:lnTo>
                  <a:lnTo>
                    <a:pt x="1557972" y="4543183"/>
                  </a:lnTo>
                  <a:lnTo>
                    <a:pt x="1595196" y="4572838"/>
                  </a:lnTo>
                  <a:lnTo>
                    <a:pt x="1634858" y="4599317"/>
                  </a:lnTo>
                  <a:lnTo>
                    <a:pt x="1676793" y="4622457"/>
                  </a:lnTo>
                  <a:lnTo>
                    <a:pt x="1720786" y="4642040"/>
                  </a:lnTo>
                  <a:lnTo>
                    <a:pt x="1766658" y="4657903"/>
                  </a:lnTo>
                  <a:lnTo>
                    <a:pt x="1814220" y="4669841"/>
                  </a:lnTo>
                  <a:lnTo>
                    <a:pt x="1901939" y="4678692"/>
                  </a:lnTo>
                  <a:lnTo>
                    <a:pt x="1901939" y="3550932"/>
                  </a:lnTo>
                  <a:close/>
                </a:path>
                <a:path w="1902459" h="6858000">
                  <a:moveTo>
                    <a:pt x="1901939" y="2179320"/>
                  </a:moveTo>
                  <a:lnTo>
                    <a:pt x="1814220" y="2188172"/>
                  </a:lnTo>
                  <a:lnTo>
                    <a:pt x="1766658" y="2200110"/>
                  </a:lnTo>
                  <a:lnTo>
                    <a:pt x="1720786" y="2215972"/>
                  </a:lnTo>
                  <a:lnTo>
                    <a:pt x="1676793" y="2235555"/>
                  </a:lnTo>
                  <a:lnTo>
                    <a:pt x="1634858" y="2258695"/>
                  </a:lnTo>
                  <a:lnTo>
                    <a:pt x="1595196" y="2285174"/>
                  </a:lnTo>
                  <a:lnTo>
                    <a:pt x="1557972" y="2314829"/>
                  </a:lnTo>
                  <a:lnTo>
                    <a:pt x="1523390" y="2347442"/>
                  </a:lnTo>
                  <a:lnTo>
                    <a:pt x="1491653" y="2382837"/>
                  </a:lnTo>
                  <a:lnTo>
                    <a:pt x="1462925" y="2420823"/>
                  </a:lnTo>
                  <a:lnTo>
                    <a:pt x="1437411" y="2461209"/>
                  </a:lnTo>
                  <a:lnTo>
                    <a:pt x="1415300" y="2503805"/>
                  </a:lnTo>
                  <a:lnTo>
                    <a:pt x="1396784" y="2548420"/>
                  </a:lnTo>
                  <a:lnTo>
                    <a:pt x="1382052" y="2594851"/>
                  </a:lnTo>
                  <a:lnTo>
                    <a:pt x="1371282" y="2642920"/>
                  </a:lnTo>
                  <a:lnTo>
                    <a:pt x="1364691" y="2692438"/>
                  </a:lnTo>
                  <a:lnTo>
                    <a:pt x="1362443" y="2743200"/>
                  </a:lnTo>
                  <a:lnTo>
                    <a:pt x="1364691" y="2793974"/>
                  </a:lnTo>
                  <a:lnTo>
                    <a:pt x="1371282" y="2843492"/>
                  </a:lnTo>
                  <a:lnTo>
                    <a:pt x="1382052" y="2891561"/>
                  </a:lnTo>
                  <a:lnTo>
                    <a:pt x="1396784" y="2937992"/>
                  </a:lnTo>
                  <a:lnTo>
                    <a:pt x="1415300" y="2982607"/>
                  </a:lnTo>
                  <a:lnTo>
                    <a:pt x="1437411" y="3025203"/>
                  </a:lnTo>
                  <a:lnTo>
                    <a:pt x="1462925" y="3065589"/>
                  </a:lnTo>
                  <a:lnTo>
                    <a:pt x="1491653" y="3103575"/>
                  </a:lnTo>
                  <a:lnTo>
                    <a:pt x="1523390" y="3138970"/>
                  </a:lnTo>
                  <a:lnTo>
                    <a:pt x="1557972" y="3171583"/>
                  </a:lnTo>
                  <a:lnTo>
                    <a:pt x="1595196" y="3201238"/>
                  </a:lnTo>
                  <a:lnTo>
                    <a:pt x="1634858" y="3227717"/>
                  </a:lnTo>
                  <a:lnTo>
                    <a:pt x="1676793" y="3250857"/>
                  </a:lnTo>
                  <a:lnTo>
                    <a:pt x="1720786" y="3270440"/>
                  </a:lnTo>
                  <a:lnTo>
                    <a:pt x="1766658" y="3286302"/>
                  </a:lnTo>
                  <a:lnTo>
                    <a:pt x="1814220" y="3298228"/>
                  </a:lnTo>
                  <a:lnTo>
                    <a:pt x="1901939" y="3307080"/>
                  </a:lnTo>
                  <a:lnTo>
                    <a:pt x="1901939" y="2179320"/>
                  </a:lnTo>
                  <a:close/>
                </a:path>
                <a:path w="1902459" h="6858000">
                  <a:moveTo>
                    <a:pt x="1901939" y="0"/>
                  </a:moveTo>
                  <a:lnTo>
                    <a:pt x="1362468" y="0"/>
                  </a:lnTo>
                  <a:lnTo>
                    <a:pt x="1364691" y="50977"/>
                  </a:lnTo>
                  <a:lnTo>
                    <a:pt x="1371282" y="100469"/>
                  </a:lnTo>
                  <a:lnTo>
                    <a:pt x="1382039" y="148526"/>
                  </a:lnTo>
                  <a:lnTo>
                    <a:pt x="1396784" y="194945"/>
                  </a:lnTo>
                  <a:lnTo>
                    <a:pt x="1415300" y="239534"/>
                  </a:lnTo>
                  <a:lnTo>
                    <a:pt x="1437411" y="282105"/>
                  </a:lnTo>
                  <a:lnTo>
                    <a:pt x="1462925" y="322478"/>
                  </a:lnTo>
                  <a:lnTo>
                    <a:pt x="1491653" y="360451"/>
                  </a:lnTo>
                  <a:lnTo>
                    <a:pt x="1523403" y="395833"/>
                  </a:lnTo>
                  <a:lnTo>
                    <a:pt x="1557972" y="428447"/>
                  </a:lnTo>
                  <a:lnTo>
                    <a:pt x="1595196" y="458076"/>
                  </a:lnTo>
                  <a:lnTo>
                    <a:pt x="1634858" y="484555"/>
                  </a:lnTo>
                  <a:lnTo>
                    <a:pt x="1676793" y="507682"/>
                  </a:lnTo>
                  <a:lnTo>
                    <a:pt x="1720786" y="527253"/>
                  </a:lnTo>
                  <a:lnTo>
                    <a:pt x="1766658" y="543102"/>
                  </a:lnTo>
                  <a:lnTo>
                    <a:pt x="1814220" y="555028"/>
                  </a:lnTo>
                  <a:lnTo>
                    <a:pt x="1901939" y="563880"/>
                  </a:lnTo>
                  <a:lnTo>
                    <a:pt x="1901939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924544" y="0"/>
              <a:ext cx="3267710" cy="6858000"/>
            </a:xfrm>
            <a:custGeom>
              <a:avLst/>
              <a:gdLst/>
              <a:ahLst/>
              <a:cxnLst/>
              <a:rect l="l" t="t" r="r" b="b"/>
              <a:pathLst>
                <a:path w="3267709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3267709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3267709" h="6858000">
                  <a:moveTo>
                    <a:pt x="2496312" y="6858000"/>
                  </a:moveTo>
                  <a:lnTo>
                    <a:pt x="2484882" y="6744868"/>
                  </a:lnTo>
                  <a:lnTo>
                    <a:pt x="2472969" y="6697421"/>
                  </a:lnTo>
                  <a:lnTo>
                    <a:pt x="2457145" y="6651650"/>
                  </a:lnTo>
                  <a:lnTo>
                    <a:pt x="2437600" y="6607759"/>
                  </a:lnTo>
                  <a:lnTo>
                    <a:pt x="2414511" y="6565925"/>
                  </a:lnTo>
                  <a:lnTo>
                    <a:pt x="2388070" y="6526339"/>
                  </a:lnTo>
                  <a:lnTo>
                    <a:pt x="2358479" y="6489205"/>
                  </a:lnTo>
                  <a:lnTo>
                    <a:pt x="2325928" y="6454711"/>
                  </a:lnTo>
                  <a:lnTo>
                    <a:pt x="2290597" y="6423038"/>
                  </a:lnTo>
                  <a:lnTo>
                    <a:pt x="2252675" y="6394374"/>
                  </a:lnTo>
                  <a:lnTo>
                    <a:pt x="2212365" y="6368923"/>
                  </a:lnTo>
                  <a:lnTo>
                    <a:pt x="2169858" y="6346863"/>
                  </a:lnTo>
                  <a:lnTo>
                    <a:pt x="2125332" y="6328384"/>
                  </a:lnTo>
                  <a:lnTo>
                    <a:pt x="2078977" y="6313678"/>
                  </a:lnTo>
                  <a:lnTo>
                    <a:pt x="2030996" y="6302946"/>
                  </a:lnTo>
                  <a:lnTo>
                    <a:pt x="1981581" y="6296368"/>
                  </a:lnTo>
                  <a:lnTo>
                    <a:pt x="1930908" y="6294120"/>
                  </a:lnTo>
                  <a:lnTo>
                    <a:pt x="1880222" y="6296368"/>
                  </a:lnTo>
                  <a:lnTo>
                    <a:pt x="1830806" y="6302946"/>
                  </a:lnTo>
                  <a:lnTo>
                    <a:pt x="1782826" y="6313678"/>
                  </a:lnTo>
                  <a:lnTo>
                    <a:pt x="1736471" y="6328384"/>
                  </a:lnTo>
                  <a:lnTo>
                    <a:pt x="1691944" y="6346863"/>
                  </a:lnTo>
                  <a:lnTo>
                    <a:pt x="1649437" y="6368923"/>
                  </a:lnTo>
                  <a:lnTo>
                    <a:pt x="1609128" y="6394374"/>
                  </a:lnTo>
                  <a:lnTo>
                    <a:pt x="1571205" y="6423038"/>
                  </a:lnTo>
                  <a:lnTo>
                    <a:pt x="1535874" y="6454711"/>
                  </a:lnTo>
                  <a:lnTo>
                    <a:pt x="1503324" y="6489205"/>
                  </a:lnTo>
                  <a:lnTo>
                    <a:pt x="1473733" y="6526339"/>
                  </a:lnTo>
                  <a:lnTo>
                    <a:pt x="1447304" y="6565925"/>
                  </a:lnTo>
                  <a:lnTo>
                    <a:pt x="1424216" y="6607759"/>
                  </a:lnTo>
                  <a:lnTo>
                    <a:pt x="1404658" y="6651650"/>
                  </a:lnTo>
                  <a:lnTo>
                    <a:pt x="1388833" y="6697421"/>
                  </a:lnTo>
                  <a:lnTo>
                    <a:pt x="1376934" y="6744868"/>
                  </a:lnTo>
                  <a:lnTo>
                    <a:pt x="1365504" y="6858000"/>
                  </a:lnTo>
                  <a:lnTo>
                    <a:pt x="1390891" y="6858000"/>
                  </a:lnTo>
                  <a:lnTo>
                    <a:pt x="1401813" y="6749758"/>
                  </a:lnTo>
                  <a:lnTo>
                    <a:pt x="1413179" y="6704444"/>
                  </a:lnTo>
                  <a:lnTo>
                    <a:pt x="1428292" y="6660731"/>
                  </a:lnTo>
                  <a:lnTo>
                    <a:pt x="1446974" y="6618808"/>
                  </a:lnTo>
                  <a:lnTo>
                    <a:pt x="1469021" y="6578854"/>
                  </a:lnTo>
                  <a:lnTo>
                    <a:pt x="1494269" y="6541059"/>
                  </a:lnTo>
                  <a:lnTo>
                    <a:pt x="1522526" y="6505588"/>
                  </a:lnTo>
                  <a:lnTo>
                    <a:pt x="1553629" y="6472644"/>
                  </a:lnTo>
                  <a:lnTo>
                    <a:pt x="1587373" y="6442392"/>
                  </a:lnTo>
                  <a:lnTo>
                    <a:pt x="1623580" y="6415011"/>
                  </a:lnTo>
                  <a:lnTo>
                    <a:pt x="1662074" y="6390703"/>
                  </a:lnTo>
                  <a:lnTo>
                    <a:pt x="1702689" y="6369634"/>
                  </a:lnTo>
                  <a:lnTo>
                    <a:pt x="1745208" y="6351994"/>
                  </a:lnTo>
                  <a:lnTo>
                    <a:pt x="1789480" y="6337948"/>
                  </a:lnTo>
                  <a:lnTo>
                    <a:pt x="1835302" y="6327699"/>
                  </a:lnTo>
                  <a:lnTo>
                    <a:pt x="1882508" y="6321412"/>
                  </a:lnTo>
                  <a:lnTo>
                    <a:pt x="1930908" y="6319266"/>
                  </a:lnTo>
                  <a:lnTo>
                    <a:pt x="1979295" y="6321412"/>
                  </a:lnTo>
                  <a:lnTo>
                    <a:pt x="2026500" y="6327699"/>
                  </a:lnTo>
                  <a:lnTo>
                    <a:pt x="2072322" y="6337948"/>
                  </a:lnTo>
                  <a:lnTo>
                    <a:pt x="2116594" y="6351994"/>
                  </a:lnTo>
                  <a:lnTo>
                    <a:pt x="2159114" y="6369634"/>
                  </a:lnTo>
                  <a:lnTo>
                    <a:pt x="2199716" y="6390703"/>
                  </a:lnTo>
                  <a:lnTo>
                    <a:pt x="2238222" y="6415011"/>
                  </a:lnTo>
                  <a:lnTo>
                    <a:pt x="2274430" y="6442392"/>
                  </a:lnTo>
                  <a:lnTo>
                    <a:pt x="2308174" y="6472644"/>
                  </a:lnTo>
                  <a:lnTo>
                    <a:pt x="2339263" y="6505588"/>
                  </a:lnTo>
                  <a:lnTo>
                    <a:pt x="2367534" y="6541059"/>
                  </a:lnTo>
                  <a:lnTo>
                    <a:pt x="2392781" y="6578854"/>
                  </a:lnTo>
                  <a:lnTo>
                    <a:pt x="2414828" y="6618808"/>
                  </a:lnTo>
                  <a:lnTo>
                    <a:pt x="2433510" y="6660731"/>
                  </a:lnTo>
                  <a:lnTo>
                    <a:pt x="2448623" y="6704444"/>
                  </a:lnTo>
                  <a:lnTo>
                    <a:pt x="2460002" y="6749758"/>
                  </a:lnTo>
                  <a:lnTo>
                    <a:pt x="2470924" y="6858000"/>
                  </a:lnTo>
                  <a:lnTo>
                    <a:pt x="2496312" y="6858000"/>
                  </a:lnTo>
                  <a:close/>
                </a:path>
                <a:path w="3267709" h="6858000">
                  <a:moveTo>
                    <a:pt x="2496312" y="4116336"/>
                  </a:moveTo>
                  <a:lnTo>
                    <a:pt x="2494229" y="4067543"/>
                  </a:lnTo>
                  <a:lnTo>
                    <a:pt x="2488120" y="4019918"/>
                  </a:lnTo>
                  <a:lnTo>
                    <a:pt x="2478138" y="3973601"/>
                  </a:lnTo>
                  <a:lnTo>
                    <a:pt x="2470912" y="3949928"/>
                  </a:lnTo>
                  <a:lnTo>
                    <a:pt x="2470912" y="4116120"/>
                  </a:lnTo>
                  <a:lnTo>
                    <a:pt x="2468702" y="4165269"/>
                  </a:lnTo>
                  <a:lnTo>
                    <a:pt x="2462199" y="4213187"/>
                  </a:lnTo>
                  <a:lnTo>
                    <a:pt x="2451620" y="4259669"/>
                  </a:lnTo>
                  <a:lnTo>
                    <a:pt x="2437117" y="4304538"/>
                  </a:lnTo>
                  <a:lnTo>
                    <a:pt x="2418918" y="4347603"/>
                  </a:lnTo>
                  <a:lnTo>
                    <a:pt x="2397175" y="4388663"/>
                  </a:lnTo>
                  <a:lnTo>
                    <a:pt x="2372106" y="4427537"/>
                  </a:lnTo>
                  <a:lnTo>
                    <a:pt x="2343899" y="4464037"/>
                  </a:lnTo>
                  <a:lnTo>
                    <a:pt x="2312746" y="4497959"/>
                  </a:lnTo>
                  <a:lnTo>
                    <a:pt x="2278824" y="4529125"/>
                  </a:lnTo>
                  <a:lnTo>
                    <a:pt x="2242324" y="4557331"/>
                  </a:lnTo>
                  <a:lnTo>
                    <a:pt x="2203450" y="4582401"/>
                  </a:lnTo>
                  <a:lnTo>
                    <a:pt x="2162391" y="4604131"/>
                  </a:lnTo>
                  <a:lnTo>
                    <a:pt x="2119325" y="4622343"/>
                  </a:lnTo>
                  <a:lnTo>
                    <a:pt x="2074456" y="4636833"/>
                  </a:lnTo>
                  <a:lnTo>
                    <a:pt x="2027961" y="4647425"/>
                  </a:lnTo>
                  <a:lnTo>
                    <a:pt x="1980057" y="4653915"/>
                  </a:lnTo>
                  <a:lnTo>
                    <a:pt x="1930908" y="4656125"/>
                  </a:lnTo>
                  <a:lnTo>
                    <a:pt x="1881746" y="4653915"/>
                  </a:lnTo>
                  <a:lnTo>
                    <a:pt x="1833841" y="4647425"/>
                  </a:lnTo>
                  <a:lnTo>
                    <a:pt x="1787347" y="4636833"/>
                  </a:lnTo>
                  <a:lnTo>
                    <a:pt x="1742478" y="4622343"/>
                  </a:lnTo>
                  <a:lnTo>
                    <a:pt x="1699412" y="4604131"/>
                  </a:lnTo>
                  <a:lnTo>
                    <a:pt x="1658353" y="4582401"/>
                  </a:lnTo>
                  <a:lnTo>
                    <a:pt x="1619478" y="4557331"/>
                  </a:lnTo>
                  <a:lnTo>
                    <a:pt x="1582978" y="4529125"/>
                  </a:lnTo>
                  <a:lnTo>
                    <a:pt x="1549057" y="4497959"/>
                  </a:lnTo>
                  <a:lnTo>
                    <a:pt x="1517904" y="4464037"/>
                  </a:lnTo>
                  <a:lnTo>
                    <a:pt x="1489697" y="4427537"/>
                  </a:lnTo>
                  <a:lnTo>
                    <a:pt x="1464627" y="4388663"/>
                  </a:lnTo>
                  <a:lnTo>
                    <a:pt x="1442885" y="4347603"/>
                  </a:lnTo>
                  <a:lnTo>
                    <a:pt x="1424686" y="4304538"/>
                  </a:lnTo>
                  <a:lnTo>
                    <a:pt x="1410182" y="4259669"/>
                  </a:lnTo>
                  <a:lnTo>
                    <a:pt x="1399603" y="4213187"/>
                  </a:lnTo>
                  <a:lnTo>
                    <a:pt x="1393101" y="4165269"/>
                  </a:lnTo>
                  <a:lnTo>
                    <a:pt x="1390904" y="4116120"/>
                  </a:lnTo>
                  <a:lnTo>
                    <a:pt x="1393101" y="4066971"/>
                  </a:lnTo>
                  <a:lnTo>
                    <a:pt x="1399603" y="4019054"/>
                  </a:lnTo>
                  <a:lnTo>
                    <a:pt x="1410182" y="3972560"/>
                  </a:lnTo>
                  <a:lnTo>
                    <a:pt x="1424686" y="3927691"/>
                  </a:lnTo>
                  <a:lnTo>
                    <a:pt x="1442885" y="3884638"/>
                  </a:lnTo>
                  <a:lnTo>
                    <a:pt x="1464627" y="3843566"/>
                  </a:lnTo>
                  <a:lnTo>
                    <a:pt x="1489697" y="3804691"/>
                  </a:lnTo>
                  <a:lnTo>
                    <a:pt x="1517904" y="3768204"/>
                  </a:lnTo>
                  <a:lnTo>
                    <a:pt x="1549057" y="3734282"/>
                  </a:lnTo>
                  <a:lnTo>
                    <a:pt x="1582978" y="3703116"/>
                  </a:lnTo>
                  <a:lnTo>
                    <a:pt x="1619478" y="3674910"/>
                  </a:lnTo>
                  <a:lnTo>
                    <a:pt x="1658353" y="3649840"/>
                  </a:lnTo>
                  <a:lnTo>
                    <a:pt x="1699412" y="3628110"/>
                  </a:lnTo>
                  <a:lnTo>
                    <a:pt x="1742478" y="3609898"/>
                  </a:lnTo>
                  <a:lnTo>
                    <a:pt x="1787347" y="3595408"/>
                  </a:lnTo>
                  <a:lnTo>
                    <a:pt x="1833841" y="3584816"/>
                  </a:lnTo>
                  <a:lnTo>
                    <a:pt x="1881746" y="3578326"/>
                  </a:lnTo>
                  <a:lnTo>
                    <a:pt x="1930908" y="3576116"/>
                  </a:lnTo>
                  <a:lnTo>
                    <a:pt x="1980057" y="3578326"/>
                  </a:lnTo>
                  <a:lnTo>
                    <a:pt x="2027961" y="3584816"/>
                  </a:lnTo>
                  <a:lnTo>
                    <a:pt x="2074456" y="3595408"/>
                  </a:lnTo>
                  <a:lnTo>
                    <a:pt x="2119325" y="3609898"/>
                  </a:lnTo>
                  <a:lnTo>
                    <a:pt x="2162391" y="3628110"/>
                  </a:lnTo>
                  <a:lnTo>
                    <a:pt x="2203450" y="3649840"/>
                  </a:lnTo>
                  <a:lnTo>
                    <a:pt x="2242324" y="3674910"/>
                  </a:lnTo>
                  <a:lnTo>
                    <a:pt x="2278824" y="3703116"/>
                  </a:lnTo>
                  <a:lnTo>
                    <a:pt x="2312746" y="3734282"/>
                  </a:lnTo>
                  <a:lnTo>
                    <a:pt x="2343899" y="3768204"/>
                  </a:lnTo>
                  <a:lnTo>
                    <a:pt x="2372106" y="3804691"/>
                  </a:lnTo>
                  <a:lnTo>
                    <a:pt x="2397175" y="3843566"/>
                  </a:lnTo>
                  <a:lnTo>
                    <a:pt x="2418918" y="3884638"/>
                  </a:lnTo>
                  <a:lnTo>
                    <a:pt x="2437117" y="3927691"/>
                  </a:lnTo>
                  <a:lnTo>
                    <a:pt x="2451620" y="3972560"/>
                  </a:lnTo>
                  <a:lnTo>
                    <a:pt x="2462199" y="4019054"/>
                  </a:lnTo>
                  <a:lnTo>
                    <a:pt x="2468702" y="4066971"/>
                  </a:lnTo>
                  <a:lnTo>
                    <a:pt x="2470912" y="4116120"/>
                  </a:lnTo>
                  <a:lnTo>
                    <a:pt x="2470912" y="3949928"/>
                  </a:lnTo>
                  <a:lnTo>
                    <a:pt x="2447252" y="3885628"/>
                  </a:lnTo>
                  <a:lnTo>
                    <a:pt x="2426690" y="3844302"/>
                  </a:lnTo>
                  <a:lnTo>
                    <a:pt x="2402929" y="3804970"/>
                  </a:lnTo>
                  <a:lnTo>
                    <a:pt x="2376157" y="3767823"/>
                  </a:lnTo>
                  <a:lnTo>
                    <a:pt x="2346528" y="3733012"/>
                  </a:lnTo>
                  <a:lnTo>
                    <a:pt x="2314232" y="3700703"/>
                  </a:lnTo>
                  <a:lnTo>
                    <a:pt x="2279408" y="3671074"/>
                  </a:lnTo>
                  <a:lnTo>
                    <a:pt x="2242261" y="3644303"/>
                  </a:lnTo>
                  <a:lnTo>
                    <a:pt x="2202929" y="3620554"/>
                  </a:lnTo>
                  <a:lnTo>
                    <a:pt x="2161603" y="3599980"/>
                  </a:lnTo>
                  <a:lnTo>
                    <a:pt x="2118449" y="3582784"/>
                  </a:lnTo>
                  <a:lnTo>
                    <a:pt x="2096617" y="3576116"/>
                  </a:lnTo>
                  <a:lnTo>
                    <a:pt x="2073630" y="3569093"/>
                  </a:lnTo>
                  <a:lnTo>
                    <a:pt x="2027326" y="3559124"/>
                  </a:lnTo>
                  <a:lnTo>
                    <a:pt x="1979688" y="3553002"/>
                  </a:lnTo>
                  <a:lnTo>
                    <a:pt x="1930908" y="3550932"/>
                  </a:lnTo>
                  <a:lnTo>
                    <a:pt x="1882114" y="3553002"/>
                  </a:lnTo>
                  <a:lnTo>
                    <a:pt x="1834476" y="3559124"/>
                  </a:lnTo>
                  <a:lnTo>
                    <a:pt x="1788172" y="3569093"/>
                  </a:lnTo>
                  <a:lnTo>
                    <a:pt x="1743354" y="3582784"/>
                  </a:lnTo>
                  <a:lnTo>
                    <a:pt x="1700199" y="3599980"/>
                  </a:lnTo>
                  <a:lnTo>
                    <a:pt x="1658874" y="3620554"/>
                  </a:lnTo>
                  <a:lnTo>
                    <a:pt x="1619542" y="3644303"/>
                  </a:lnTo>
                  <a:lnTo>
                    <a:pt x="1582394" y="3671074"/>
                  </a:lnTo>
                  <a:lnTo>
                    <a:pt x="1547571" y="3700703"/>
                  </a:lnTo>
                  <a:lnTo>
                    <a:pt x="1515275" y="3733012"/>
                  </a:lnTo>
                  <a:lnTo>
                    <a:pt x="1485646" y="3767823"/>
                  </a:lnTo>
                  <a:lnTo>
                    <a:pt x="1458874" y="3804970"/>
                  </a:lnTo>
                  <a:lnTo>
                    <a:pt x="1435112" y="3844302"/>
                  </a:lnTo>
                  <a:lnTo>
                    <a:pt x="1414551" y="3885628"/>
                  </a:lnTo>
                  <a:lnTo>
                    <a:pt x="1397342" y="3928783"/>
                  </a:lnTo>
                  <a:lnTo>
                    <a:pt x="1383665" y="3973601"/>
                  </a:lnTo>
                  <a:lnTo>
                    <a:pt x="1373682" y="4019918"/>
                  </a:lnTo>
                  <a:lnTo>
                    <a:pt x="1367574" y="4067543"/>
                  </a:lnTo>
                  <a:lnTo>
                    <a:pt x="1365504" y="4116336"/>
                  </a:lnTo>
                  <a:lnTo>
                    <a:pt x="1367574" y="4165117"/>
                  </a:lnTo>
                  <a:lnTo>
                    <a:pt x="1373682" y="4212755"/>
                  </a:lnTo>
                  <a:lnTo>
                    <a:pt x="1383665" y="4259059"/>
                  </a:lnTo>
                  <a:lnTo>
                    <a:pt x="1397342" y="4303877"/>
                  </a:lnTo>
                  <a:lnTo>
                    <a:pt x="1414551" y="4347032"/>
                  </a:lnTo>
                  <a:lnTo>
                    <a:pt x="1435112" y="4388358"/>
                  </a:lnTo>
                  <a:lnTo>
                    <a:pt x="1458874" y="4427690"/>
                  </a:lnTo>
                  <a:lnTo>
                    <a:pt x="1485646" y="4464837"/>
                  </a:lnTo>
                  <a:lnTo>
                    <a:pt x="1515275" y="4499661"/>
                  </a:lnTo>
                  <a:lnTo>
                    <a:pt x="1547571" y="4531957"/>
                  </a:lnTo>
                  <a:lnTo>
                    <a:pt x="1582394" y="4561586"/>
                  </a:lnTo>
                  <a:lnTo>
                    <a:pt x="1619542" y="4588357"/>
                  </a:lnTo>
                  <a:lnTo>
                    <a:pt x="1658874" y="4612119"/>
                  </a:lnTo>
                  <a:lnTo>
                    <a:pt x="1700199" y="4632680"/>
                  </a:lnTo>
                  <a:lnTo>
                    <a:pt x="1743354" y="4649889"/>
                  </a:lnTo>
                  <a:lnTo>
                    <a:pt x="1788172" y="4663567"/>
                  </a:lnTo>
                  <a:lnTo>
                    <a:pt x="1834476" y="4673549"/>
                  </a:lnTo>
                  <a:lnTo>
                    <a:pt x="1882114" y="4679658"/>
                  </a:lnTo>
                  <a:lnTo>
                    <a:pt x="1930908" y="4681740"/>
                  </a:lnTo>
                  <a:lnTo>
                    <a:pt x="1979688" y="4679658"/>
                  </a:lnTo>
                  <a:lnTo>
                    <a:pt x="2027326" y="4673549"/>
                  </a:lnTo>
                  <a:lnTo>
                    <a:pt x="2073630" y="4663567"/>
                  </a:lnTo>
                  <a:lnTo>
                    <a:pt x="2118449" y="4649889"/>
                  </a:lnTo>
                  <a:lnTo>
                    <a:pt x="2161603" y="4632680"/>
                  </a:lnTo>
                  <a:lnTo>
                    <a:pt x="2202929" y="4612119"/>
                  </a:lnTo>
                  <a:lnTo>
                    <a:pt x="2242261" y="4588357"/>
                  </a:lnTo>
                  <a:lnTo>
                    <a:pt x="2279408" y="4561586"/>
                  </a:lnTo>
                  <a:lnTo>
                    <a:pt x="2314232" y="4531957"/>
                  </a:lnTo>
                  <a:lnTo>
                    <a:pt x="2346528" y="4499661"/>
                  </a:lnTo>
                  <a:lnTo>
                    <a:pt x="2376157" y="4464837"/>
                  </a:lnTo>
                  <a:lnTo>
                    <a:pt x="2402929" y="4427690"/>
                  </a:lnTo>
                  <a:lnTo>
                    <a:pt x="2426690" y="4388358"/>
                  </a:lnTo>
                  <a:lnTo>
                    <a:pt x="2447252" y="4347032"/>
                  </a:lnTo>
                  <a:lnTo>
                    <a:pt x="2464460" y="4303877"/>
                  </a:lnTo>
                  <a:lnTo>
                    <a:pt x="2478138" y="4259059"/>
                  </a:lnTo>
                  <a:lnTo>
                    <a:pt x="2488120" y="4212755"/>
                  </a:lnTo>
                  <a:lnTo>
                    <a:pt x="2494229" y="4165117"/>
                  </a:lnTo>
                  <a:lnTo>
                    <a:pt x="2496312" y="4116336"/>
                  </a:lnTo>
                  <a:close/>
                </a:path>
                <a:path w="3267709" h="6858000">
                  <a:moveTo>
                    <a:pt x="2496312" y="2744736"/>
                  </a:moveTo>
                  <a:lnTo>
                    <a:pt x="2494229" y="2695943"/>
                  </a:lnTo>
                  <a:lnTo>
                    <a:pt x="2488120" y="2648318"/>
                  </a:lnTo>
                  <a:lnTo>
                    <a:pt x="2478138" y="2602001"/>
                  </a:lnTo>
                  <a:lnTo>
                    <a:pt x="2470912" y="2578328"/>
                  </a:lnTo>
                  <a:lnTo>
                    <a:pt x="2470912" y="2744520"/>
                  </a:lnTo>
                  <a:lnTo>
                    <a:pt x="2468702" y="2793669"/>
                  </a:lnTo>
                  <a:lnTo>
                    <a:pt x="2462199" y="2841587"/>
                  </a:lnTo>
                  <a:lnTo>
                    <a:pt x="2451620" y="2888069"/>
                  </a:lnTo>
                  <a:lnTo>
                    <a:pt x="2437117" y="2932938"/>
                  </a:lnTo>
                  <a:lnTo>
                    <a:pt x="2418918" y="2976003"/>
                  </a:lnTo>
                  <a:lnTo>
                    <a:pt x="2397175" y="3017062"/>
                  </a:lnTo>
                  <a:lnTo>
                    <a:pt x="2372106" y="3055937"/>
                  </a:lnTo>
                  <a:lnTo>
                    <a:pt x="2343899" y="3092437"/>
                  </a:lnTo>
                  <a:lnTo>
                    <a:pt x="2312746" y="3126359"/>
                  </a:lnTo>
                  <a:lnTo>
                    <a:pt x="2278824" y="3157524"/>
                  </a:lnTo>
                  <a:lnTo>
                    <a:pt x="2242324" y="3185731"/>
                  </a:lnTo>
                  <a:lnTo>
                    <a:pt x="2203450" y="3210801"/>
                  </a:lnTo>
                  <a:lnTo>
                    <a:pt x="2162391" y="3232531"/>
                  </a:lnTo>
                  <a:lnTo>
                    <a:pt x="2119325" y="3250742"/>
                  </a:lnTo>
                  <a:lnTo>
                    <a:pt x="2074456" y="3265233"/>
                  </a:lnTo>
                  <a:lnTo>
                    <a:pt x="2027961" y="3275825"/>
                  </a:lnTo>
                  <a:lnTo>
                    <a:pt x="1980057" y="3282315"/>
                  </a:lnTo>
                  <a:lnTo>
                    <a:pt x="1930908" y="3284524"/>
                  </a:lnTo>
                  <a:lnTo>
                    <a:pt x="1881746" y="3282315"/>
                  </a:lnTo>
                  <a:lnTo>
                    <a:pt x="1833841" y="3275825"/>
                  </a:lnTo>
                  <a:lnTo>
                    <a:pt x="1787347" y="3265233"/>
                  </a:lnTo>
                  <a:lnTo>
                    <a:pt x="1742478" y="3250742"/>
                  </a:lnTo>
                  <a:lnTo>
                    <a:pt x="1699412" y="3232531"/>
                  </a:lnTo>
                  <a:lnTo>
                    <a:pt x="1658353" y="3210801"/>
                  </a:lnTo>
                  <a:lnTo>
                    <a:pt x="1619478" y="3185731"/>
                  </a:lnTo>
                  <a:lnTo>
                    <a:pt x="1582978" y="3157524"/>
                  </a:lnTo>
                  <a:lnTo>
                    <a:pt x="1549057" y="3126359"/>
                  </a:lnTo>
                  <a:lnTo>
                    <a:pt x="1517904" y="3092437"/>
                  </a:lnTo>
                  <a:lnTo>
                    <a:pt x="1489697" y="3055937"/>
                  </a:lnTo>
                  <a:lnTo>
                    <a:pt x="1464627" y="3017062"/>
                  </a:lnTo>
                  <a:lnTo>
                    <a:pt x="1442885" y="2976003"/>
                  </a:lnTo>
                  <a:lnTo>
                    <a:pt x="1424686" y="2932938"/>
                  </a:lnTo>
                  <a:lnTo>
                    <a:pt x="1410182" y="2888069"/>
                  </a:lnTo>
                  <a:lnTo>
                    <a:pt x="1399603" y="2841587"/>
                  </a:lnTo>
                  <a:lnTo>
                    <a:pt x="1393101" y="2793669"/>
                  </a:lnTo>
                  <a:lnTo>
                    <a:pt x="1390904" y="2744520"/>
                  </a:lnTo>
                  <a:lnTo>
                    <a:pt x="1393101" y="2695371"/>
                  </a:lnTo>
                  <a:lnTo>
                    <a:pt x="1399603" y="2647454"/>
                  </a:lnTo>
                  <a:lnTo>
                    <a:pt x="1410182" y="2600960"/>
                  </a:lnTo>
                  <a:lnTo>
                    <a:pt x="1424686" y="2556091"/>
                  </a:lnTo>
                  <a:lnTo>
                    <a:pt x="1442885" y="2513038"/>
                  </a:lnTo>
                  <a:lnTo>
                    <a:pt x="1464627" y="2471966"/>
                  </a:lnTo>
                  <a:lnTo>
                    <a:pt x="1489697" y="2433091"/>
                  </a:lnTo>
                  <a:lnTo>
                    <a:pt x="1517904" y="2396604"/>
                  </a:lnTo>
                  <a:lnTo>
                    <a:pt x="1549057" y="2362682"/>
                  </a:lnTo>
                  <a:lnTo>
                    <a:pt x="1582978" y="2331516"/>
                  </a:lnTo>
                  <a:lnTo>
                    <a:pt x="1619478" y="2303310"/>
                  </a:lnTo>
                  <a:lnTo>
                    <a:pt x="1658353" y="2278240"/>
                  </a:lnTo>
                  <a:lnTo>
                    <a:pt x="1699412" y="2256510"/>
                  </a:lnTo>
                  <a:lnTo>
                    <a:pt x="1742478" y="2238298"/>
                  </a:lnTo>
                  <a:lnTo>
                    <a:pt x="1787347" y="2223808"/>
                  </a:lnTo>
                  <a:lnTo>
                    <a:pt x="1833841" y="2213216"/>
                  </a:lnTo>
                  <a:lnTo>
                    <a:pt x="1881746" y="2206726"/>
                  </a:lnTo>
                  <a:lnTo>
                    <a:pt x="1930908" y="2204516"/>
                  </a:lnTo>
                  <a:lnTo>
                    <a:pt x="1980057" y="2206726"/>
                  </a:lnTo>
                  <a:lnTo>
                    <a:pt x="2027961" y="2213216"/>
                  </a:lnTo>
                  <a:lnTo>
                    <a:pt x="2074456" y="2223808"/>
                  </a:lnTo>
                  <a:lnTo>
                    <a:pt x="2119325" y="2238298"/>
                  </a:lnTo>
                  <a:lnTo>
                    <a:pt x="2162391" y="2256510"/>
                  </a:lnTo>
                  <a:lnTo>
                    <a:pt x="2203450" y="2278240"/>
                  </a:lnTo>
                  <a:lnTo>
                    <a:pt x="2242324" y="2303310"/>
                  </a:lnTo>
                  <a:lnTo>
                    <a:pt x="2278824" y="2331516"/>
                  </a:lnTo>
                  <a:lnTo>
                    <a:pt x="2312746" y="2362682"/>
                  </a:lnTo>
                  <a:lnTo>
                    <a:pt x="2343899" y="2396604"/>
                  </a:lnTo>
                  <a:lnTo>
                    <a:pt x="2372106" y="2433091"/>
                  </a:lnTo>
                  <a:lnTo>
                    <a:pt x="2397175" y="2471966"/>
                  </a:lnTo>
                  <a:lnTo>
                    <a:pt x="2418918" y="2513038"/>
                  </a:lnTo>
                  <a:lnTo>
                    <a:pt x="2437117" y="2556091"/>
                  </a:lnTo>
                  <a:lnTo>
                    <a:pt x="2451620" y="2600960"/>
                  </a:lnTo>
                  <a:lnTo>
                    <a:pt x="2462199" y="2647454"/>
                  </a:lnTo>
                  <a:lnTo>
                    <a:pt x="2468702" y="2695371"/>
                  </a:lnTo>
                  <a:lnTo>
                    <a:pt x="2470912" y="2744520"/>
                  </a:lnTo>
                  <a:lnTo>
                    <a:pt x="2470912" y="2578328"/>
                  </a:lnTo>
                  <a:lnTo>
                    <a:pt x="2447252" y="2514028"/>
                  </a:lnTo>
                  <a:lnTo>
                    <a:pt x="2426690" y="2472702"/>
                  </a:lnTo>
                  <a:lnTo>
                    <a:pt x="2402929" y="2433370"/>
                  </a:lnTo>
                  <a:lnTo>
                    <a:pt x="2376157" y="2396223"/>
                  </a:lnTo>
                  <a:lnTo>
                    <a:pt x="2346528" y="2361412"/>
                  </a:lnTo>
                  <a:lnTo>
                    <a:pt x="2314232" y="2329103"/>
                  </a:lnTo>
                  <a:lnTo>
                    <a:pt x="2279408" y="2299474"/>
                  </a:lnTo>
                  <a:lnTo>
                    <a:pt x="2242261" y="2272703"/>
                  </a:lnTo>
                  <a:lnTo>
                    <a:pt x="2202929" y="2248954"/>
                  </a:lnTo>
                  <a:lnTo>
                    <a:pt x="2161603" y="2228380"/>
                  </a:lnTo>
                  <a:lnTo>
                    <a:pt x="2118449" y="2211184"/>
                  </a:lnTo>
                  <a:lnTo>
                    <a:pt x="2096617" y="2204516"/>
                  </a:lnTo>
                  <a:lnTo>
                    <a:pt x="2073630" y="2197493"/>
                  </a:lnTo>
                  <a:lnTo>
                    <a:pt x="2027326" y="2187524"/>
                  </a:lnTo>
                  <a:lnTo>
                    <a:pt x="1979688" y="2181402"/>
                  </a:lnTo>
                  <a:lnTo>
                    <a:pt x="1930908" y="2179332"/>
                  </a:lnTo>
                  <a:lnTo>
                    <a:pt x="1882114" y="2181402"/>
                  </a:lnTo>
                  <a:lnTo>
                    <a:pt x="1834476" y="2187524"/>
                  </a:lnTo>
                  <a:lnTo>
                    <a:pt x="1788172" y="2197493"/>
                  </a:lnTo>
                  <a:lnTo>
                    <a:pt x="1743354" y="2211184"/>
                  </a:lnTo>
                  <a:lnTo>
                    <a:pt x="1700199" y="2228380"/>
                  </a:lnTo>
                  <a:lnTo>
                    <a:pt x="1658874" y="2248954"/>
                  </a:lnTo>
                  <a:lnTo>
                    <a:pt x="1619542" y="2272703"/>
                  </a:lnTo>
                  <a:lnTo>
                    <a:pt x="1582394" y="2299474"/>
                  </a:lnTo>
                  <a:lnTo>
                    <a:pt x="1547571" y="2329103"/>
                  </a:lnTo>
                  <a:lnTo>
                    <a:pt x="1515275" y="2361412"/>
                  </a:lnTo>
                  <a:lnTo>
                    <a:pt x="1485646" y="2396223"/>
                  </a:lnTo>
                  <a:lnTo>
                    <a:pt x="1458874" y="2433370"/>
                  </a:lnTo>
                  <a:lnTo>
                    <a:pt x="1435112" y="2472702"/>
                  </a:lnTo>
                  <a:lnTo>
                    <a:pt x="1414551" y="2514028"/>
                  </a:lnTo>
                  <a:lnTo>
                    <a:pt x="1397342" y="2557183"/>
                  </a:lnTo>
                  <a:lnTo>
                    <a:pt x="1383665" y="2602001"/>
                  </a:lnTo>
                  <a:lnTo>
                    <a:pt x="1373682" y="2648318"/>
                  </a:lnTo>
                  <a:lnTo>
                    <a:pt x="1367574" y="2695943"/>
                  </a:lnTo>
                  <a:lnTo>
                    <a:pt x="1365504" y="2744736"/>
                  </a:lnTo>
                  <a:lnTo>
                    <a:pt x="1367574" y="2793517"/>
                  </a:lnTo>
                  <a:lnTo>
                    <a:pt x="1373682" y="2841155"/>
                  </a:lnTo>
                  <a:lnTo>
                    <a:pt x="1383665" y="2887459"/>
                  </a:lnTo>
                  <a:lnTo>
                    <a:pt x="1397342" y="2932277"/>
                  </a:lnTo>
                  <a:lnTo>
                    <a:pt x="1414551" y="2975432"/>
                  </a:lnTo>
                  <a:lnTo>
                    <a:pt x="1435112" y="3016758"/>
                  </a:lnTo>
                  <a:lnTo>
                    <a:pt x="1458874" y="3056090"/>
                  </a:lnTo>
                  <a:lnTo>
                    <a:pt x="1485646" y="3093237"/>
                  </a:lnTo>
                  <a:lnTo>
                    <a:pt x="1515275" y="3128060"/>
                  </a:lnTo>
                  <a:lnTo>
                    <a:pt x="1547571" y="3160357"/>
                  </a:lnTo>
                  <a:lnTo>
                    <a:pt x="1582394" y="3189986"/>
                  </a:lnTo>
                  <a:lnTo>
                    <a:pt x="1619542" y="3216757"/>
                  </a:lnTo>
                  <a:lnTo>
                    <a:pt x="1658874" y="3240519"/>
                  </a:lnTo>
                  <a:lnTo>
                    <a:pt x="1700199" y="3261080"/>
                  </a:lnTo>
                  <a:lnTo>
                    <a:pt x="1743354" y="3278289"/>
                  </a:lnTo>
                  <a:lnTo>
                    <a:pt x="1788172" y="3291967"/>
                  </a:lnTo>
                  <a:lnTo>
                    <a:pt x="1834476" y="3301949"/>
                  </a:lnTo>
                  <a:lnTo>
                    <a:pt x="1882114" y="3308058"/>
                  </a:lnTo>
                  <a:lnTo>
                    <a:pt x="1930908" y="3310140"/>
                  </a:lnTo>
                  <a:lnTo>
                    <a:pt x="1979688" y="3308058"/>
                  </a:lnTo>
                  <a:lnTo>
                    <a:pt x="2027326" y="3301949"/>
                  </a:lnTo>
                  <a:lnTo>
                    <a:pt x="2073630" y="3291967"/>
                  </a:lnTo>
                  <a:lnTo>
                    <a:pt x="2118449" y="3278289"/>
                  </a:lnTo>
                  <a:lnTo>
                    <a:pt x="2161603" y="3261080"/>
                  </a:lnTo>
                  <a:lnTo>
                    <a:pt x="2202929" y="3240519"/>
                  </a:lnTo>
                  <a:lnTo>
                    <a:pt x="2242261" y="3216757"/>
                  </a:lnTo>
                  <a:lnTo>
                    <a:pt x="2279408" y="3189986"/>
                  </a:lnTo>
                  <a:lnTo>
                    <a:pt x="2314232" y="3160357"/>
                  </a:lnTo>
                  <a:lnTo>
                    <a:pt x="2346528" y="3128060"/>
                  </a:lnTo>
                  <a:lnTo>
                    <a:pt x="2376157" y="3093237"/>
                  </a:lnTo>
                  <a:lnTo>
                    <a:pt x="2402929" y="3056090"/>
                  </a:lnTo>
                  <a:lnTo>
                    <a:pt x="2426690" y="3016758"/>
                  </a:lnTo>
                  <a:lnTo>
                    <a:pt x="2447252" y="2975432"/>
                  </a:lnTo>
                  <a:lnTo>
                    <a:pt x="2464460" y="2932277"/>
                  </a:lnTo>
                  <a:lnTo>
                    <a:pt x="2478138" y="2887459"/>
                  </a:lnTo>
                  <a:lnTo>
                    <a:pt x="2488120" y="2841155"/>
                  </a:lnTo>
                  <a:lnTo>
                    <a:pt x="2494229" y="2793517"/>
                  </a:lnTo>
                  <a:lnTo>
                    <a:pt x="2496312" y="2744736"/>
                  </a:lnTo>
                  <a:close/>
                </a:path>
                <a:path w="3267709" h="6858000">
                  <a:moveTo>
                    <a:pt x="2496312" y="0"/>
                  </a:moveTo>
                  <a:lnTo>
                    <a:pt x="2470886" y="0"/>
                  </a:lnTo>
                  <a:lnTo>
                    <a:pt x="2459939" y="108318"/>
                  </a:lnTo>
                  <a:lnTo>
                    <a:pt x="2448560" y="153593"/>
                  </a:lnTo>
                  <a:lnTo>
                    <a:pt x="2433447" y="197269"/>
                  </a:lnTo>
                  <a:lnTo>
                    <a:pt x="2414778" y="239141"/>
                  </a:lnTo>
                  <a:lnTo>
                    <a:pt x="2392730" y="279044"/>
                  </a:lnTo>
                  <a:lnTo>
                    <a:pt x="2367483" y="316814"/>
                  </a:lnTo>
                  <a:lnTo>
                    <a:pt x="2339225" y="352234"/>
                  </a:lnTo>
                  <a:lnTo>
                    <a:pt x="2308136" y="385152"/>
                  </a:lnTo>
                  <a:lnTo>
                    <a:pt x="2274392" y="415366"/>
                  </a:lnTo>
                  <a:lnTo>
                    <a:pt x="2238184" y="442709"/>
                  </a:lnTo>
                  <a:lnTo>
                    <a:pt x="2199690" y="466991"/>
                  </a:lnTo>
                  <a:lnTo>
                    <a:pt x="2159089" y="488035"/>
                  </a:lnTo>
                  <a:lnTo>
                    <a:pt x="2116569" y="505663"/>
                  </a:lnTo>
                  <a:lnTo>
                    <a:pt x="2072309" y="519696"/>
                  </a:lnTo>
                  <a:lnTo>
                    <a:pt x="2026488" y="529932"/>
                  </a:lnTo>
                  <a:lnTo>
                    <a:pt x="1979295" y="536219"/>
                  </a:lnTo>
                  <a:lnTo>
                    <a:pt x="1930908" y="538340"/>
                  </a:lnTo>
                  <a:lnTo>
                    <a:pt x="1882508" y="536219"/>
                  </a:lnTo>
                  <a:lnTo>
                    <a:pt x="1835315" y="529932"/>
                  </a:lnTo>
                  <a:lnTo>
                    <a:pt x="1789493" y="519696"/>
                  </a:lnTo>
                  <a:lnTo>
                    <a:pt x="1745234" y="505663"/>
                  </a:lnTo>
                  <a:lnTo>
                    <a:pt x="1702714" y="488035"/>
                  </a:lnTo>
                  <a:lnTo>
                    <a:pt x="1662112" y="466991"/>
                  </a:lnTo>
                  <a:lnTo>
                    <a:pt x="1623618" y="442709"/>
                  </a:lnTo>
                  <a:lnTo>
                    <a:pt x="1587411" y="415366"/>
                  </a:lnTo>
                  <a:lnTo>
                    <a:pt x="1553667" y="385152"/>
                  </a:lnTo>
                  <a:lnTo>
                    <a:pt x="1522577" y="352234"/>
                  </a:lnTo>
                  <a:lnTo>
                    <a:pt x="1494320" y="316814"/>
                  </a:lnTo>
                  <a:lnTo>
                    <a:pt x="1469072" y="279044"/>
                  </a:lnTo>
                  <a:lnTo>
                    <a:pt x="1447025" y="239141"/>
                  </a:lnTo>
                  <a:lnTo>
                    <a:pt x="1428356" y="197269"/>
                  </a:lnTo>
                  <a:lnTo>
                    <a:pt x="1413243" y="153593"/>
                  </a:lnTo>
                  <a:lnTo>
                    <a:pt x="1401876" y="108318"/>
                  </a:lnTo>
                  <a:lnTo>
                    <a:pt x="1390929" y="0"/>
                  </a:lnTo>
                  <a:lnTo>
                    <a:pt x="1365504" y="0"/>
                  </a:lnTo>
                  <a:lnTo>
                    <a:pt x="1367574" y="48653"/>
                  </a:lnTo>
                  <a:lnTo>
                    <a:pt x="1373682" y="96164"/>
                  </a:lnTo>
                  <a:lnTo>
                    <a:pt x="1383665" y="142354"/>
                  </a:lnTo>
                  <a:lnTo>
                    <a:pt x="1397342" y="187045"/>
                  </a:lnTo>
                  <a:lnTo>
                    <a:pt x="1414551" y="230085"/>
                  </a:lnTo>
                  <a:lnTo>
                    <a:pt x="1435112" y="271297"/>
                  </a:lnTo>
                  <a:lnTo>
                    <a:pt x="1458874" y="310515"/>
                  </a:lnTo>
                  <a:lnTo>
                    <a:pt x="1485646" y="347573"/>
                  </a:lnTo>
                  <a:lnTo>
                    <a:pt x="1515275" y="382295"/>
                  </a:lnTo>
                  <a:lnTo>
                    <a:pt x="1547571" y="414515"/>
                  </a:lnTo>
                  <a:lnTo>
                    <a:pt x="1582394" y="444055"/>
                  </a:lnTo>
                  <a:lnTo>
                    <a:pt x="1619542" y="470763"/>
                  </a:lnTo>
                  <a:lnTo>
                    <a:pt x="1658874" y="494449"/>
                  </a:lnTo>
                  <a:lnTo>
                    <a:pt x="1700199" y="514959"/>
                  </a:lnTo>
                  <a:lnTo>
                    <a:pt x="1743354" y="532117"/>
                  </a:lnTo>
                  <a:lnTo>
                    <a:pt x="1788172" y="545769"/>
                  </a:lnTo>
                  <a:lnTo>
                    <a:pt x="1834476" y="555713"/>
                  </a:lnTo>
                  <a:lnTo>
                    <a:pt x="1882114" y="561822"/>
                  </a:lnTo>
                  <a:lnTo>
                    <a:pt x="1930908" y="563880"/>
                  </a:lnTo>
                  <a:lnTo>
                    <a:pt x="1979688" y="561822"/>
                  </a:lnTo>
                  <a:lnTo>
                    <a:pt x="2027326" y="555713"/>
                  </a:lnTo>
                  <a:lnTo>
                    <a:pt x="2073630" y="545769"/>
                  </a:lnTo>
                  <a:lnTo>
                    <a:pt x="2118449" y="532117"/>
                  </a:lnTo>
                  <a:lnTo>
                    <a:pt x="2161603" y="514959"/>
                  </a:lnTo>
                  <a:lnTo>
                    <a:pt x="2202929" y="494449"/>
                  </a:lnTo>
                  <a:lnTo>
                    <a:pt x="2242261" y="470763"/>
                  </a:lnTo>
                  <a:lnTo>
                    <a:pt x="2279408" y="444055"/>
                  </a:lnTo>
                  <a:lnTo>
                    <a:pt x="2314232" y="414515"/>
                  </a:lnTo>
                  <a:lnTo>
                    <a:pt x="2346528" y="382295"/>
                  </a:lnTo>
                  <a:lnTo>
                    <a:pt x="2376157" y="347573"/>
                  </a:lnTo>
                  <a:lnTo>
                    <a:pt x="2402929" y="310515"/>
                  </a:lnTo>
                  <a:lnTo>
                    <a:pt x="2426690" y="271297"/>
                  </a:lnTo>
                  <a:lnTo>
                    <a:pt x="2447252" y="230085"/>
                  </a:lnTo>
                  <a:lnTo>
                    <a:pt x="2464460" y="187045"/>
                  </a:lnTo>
                  <a:lnTo>
                    <a:pt x="2478138" y="142354"/>
                  </a:lnTo>
                  <a:lnTo>
                    <a:pt x="2488120" y="96164"/>
                  </a:lnTo>
                  <a:lnTo>
                    <a:pt x="2494229" y="48653"/>
                  </a:lnTo>
                  <a:lnTo>
                    <a:pt x="2496312" y="0"/>
                  </a:lnTo>
                  <a:close/>
                </a:path>
                <a:path w="3267709" h="6858000">
                  <a:moveTo>
                    <a:pt x="3267456" y="4925568"/>
                  </a:moveTo>
                  <a:lnTo>
                    <a:pt x="3182505" y="4934128"/>
                  </a:lnTo>
                  <a:lnTo>
                    <a:pt x="3134969" y="4946040"/>
                  </a:lnTo>
                  <a:lnTo>
                    <a:pt x="3089122" y="4961852"/>
                  </a:lnTo>
                  <a:lnTo>
                    <a:pt x="3045155" y="4981397"/>
                  </a:lnTo>
                  <a:lnTo>
                    <a:pt x="3003245" y="5004486"/>
                  </a:lnTo>
                  <a:lnTo>
                    <a:pt x="2963608" y="5030914"/>
                  </a:lnTo>
                  <a:lnTo>
                    <a:pt x="2926410" y="5060493"/>
                  </a:lnTo>
                  <a:lnTo>
                    <a:pt x="2891853" y="5093030"/>
                  </a:lnTo>
                  <a:lnTo>
                    <a:pt x="2860129" y="5128349"/>
                  </a:lnTo>
                  <a:lnTo>
                    <a:pt x="2831414" y="5166258"/>
                  </a:lnTo>
                  <a:lnTo>
                    <a:pt x="2805912" y="5206555"/>
                  </a:lnTo>
                  <a:lnTo>
                    <a:pt x="2783814" y="5249049"/>
                  </a:lnTo>
                  <a:lnTo>
                    <a:pt x="2765310" y="5293563"/>
                  </a:lnTo>
                  <a:lnTo>
                    <a:pt x="2750591" y="5339893"/>
                  </a:lnTo>
                  <a:lnTo>
                    <a:pt x="2739834" y="5387860"/>
                  </a:lnTo>
                  <a:lnTo>
                    <a:pt x="2733243" y="5437276"/>
                  </a:lnTo>
                  <a:lnTo>
                    <a:pt x="2731008" y="5487924"/>
                  </a:lnTo>
                  <a:lnTo>
                    <a:pt x="2733243" y="5538584"/>
                  </a:lnTo>
                  <a:lnTo>
                    <a:pt x="2739834" y="5587987"/>
                  </a:lnTo>
                  <a:lnTo>
                    <a:pt x="2750591" y="5635955"/>
                  </a:lnTo>
                  <a:lnTo>
                    <a:pt x="2765310" y="5682285"/>
                  </a:lnTo>
                  <a:lnTo>
                    <a:pt x="2783814" y="5726798"/>
                  </a:lnTo>
                  <a:lnTo>
                    <a:pt x="2805912" y="5769292"/>
                  </a:lnTo>
                  <a:lnTo>
                    <a:pt x="2831414" y="5809589"/>
                  </a:lnTo>
                  <a:lnTo>
                    <a:pt x="2860129" y="5847499"/>
                  </a:lnTo>
                  <a:lnTo>
                    <a:pt x="2891853" y="5882818"/>
                  </a:lnTo>
                  <a:lnTo>
                    <a:pt x="2926410" y="5915355"/>
                  </a:lnTo>
                  <a:lnTo>
                    <a:pt x="2963608" y="5944946"/>
                  </a:lnTo>
                  <a:lnTo>
                    <a:pt x="3003245" y="5971375"/>
                  </a:lnTo>
                  <a:lnTo>
                    <a:pt x="3045155" y="5994451"/>
                  </a:lnTo>
                  <a:lnTo>
                    <a:pt x="3089122" y="6013996"/>
                  </a:lnTo>
                  <a:lnTo>
                    <a:pt x="3134969" y="6029820"/>
                  </a:lnTo>
                  <a:lnTo>
                    <a:pt x="3182505" y="6041720"/>
                  </a:lnTo>
                  <a:lnTo>
                    <a:pt x="3267456" y="6050280"/>
                  </a:lnTo>
                  <a:lnTo>
                    <a:pt x="3267456" y="6024677"/>
                  </a:lnTo>
                  <a:lnTo>
                    <a:pt x="3187623" y="6016625"/>
                  </a:lnTo>
                  <a:lnTo>
                    <a:pt x="3142221" y="6005258"/>
                  </a:lnTo>
                  <a:lnTo>
                    <a:pt x="3098431" y="5990145"/>
                  </a:lnTo>
                  <a:lnTo>
                    <a:pt x="3056445" y="5971489"/>
                  </a:lnTo>
                  <a:lnTo>
                    <a:pt x="3016427" y="5949442"/>
                  </a:lnTo>
                  <a:lnTo>
                    <a:pt x="2978556" y="5924194"/>
                  </a:lnTo>
                  <a:lnTo>
                    <a:pt x="2943034" y="5895949"/>
                  </a:lnTo>
                  <a:lnTo>
                    <a:pt x="2910027" y="5864860"/>
                  </a:lnTo>
                  <a:lnTo>
                    <a:pt x="2879725" y="5831129"/>
                  </a:lnTo>
                  <a:lnTo>
                    <a:pt x="2852305" y="5794934"/>
                  </a:lnTo>
                  <a:lnTo>
                    <a:pt x="2827959" y="5756440"/>
                  </a:lnTo>
                  <a:lnTo>
                    <a:pt x="2806852" y="5715851"/>
                  </a:lnTo>
                  <a:lnTo>
                    <a:pt x="2789174" y="5673344"/>
                  </a:lnTo>
                  <a:lnTo>
                    <a:pt x="2775102" y="5629097"/>
                  </a:lnTo>
                  <a:lnTo>
                    <a:pt x="2764840" y="5583288"/>
                  </a:lnTo>
                  <a:lnTo>
                    <a:pt x="2758541" y="5536095"/>
                  </a:lnTo>
                  <a:lnTo>
                    <a:pt x="2756408" y="5487708"/>
                  </a:lnTo>
                  <a:lnTo>
                    <a:pt x="2758541" y="5439334"/>
                  </a:lnTo>
                  <a:lnTo>
                    <a:pt x="2764840" y="5392140"/>
                  </a:lnTo>
                  <a:lnTo>
                    <a:pt x="2775102" y="5346331"/>
                  </a:lnTo>
                  <a:lnTo>
                    <a:pt x="2789174" y="5302085"/>
                  </a:lnTo>
                  <a:lnTo>
                    <a:pt x="2806852" y="5259578"/>
                  </a:lnTo>
                  <a:lnTo>
                    <a:pt x="2827959" y="5218989"/>
                  </a:lnTo>
                  <a:lnTo>
                    <a:pt x="2852305" y="5180495"/>
                  </a:lnTo>
                  <a:lnTo>
                    <a:pt x="2879725" y="5144300"/>
                  </a:lnTo>
                  <a:lnTo>
                    <a:pt x="2910027" y="5110569"/>
                  </a:lnTo>
                  <a:lnTo>
                    <a:pt x="2943034" y="5079479"/>
                  </a:lnTo>
                  <a:lnTo>
                    <a:pt x="2978556" y="5051234"/>
                  </a:lnTo>
                  <a:lnTo>
                    <a:pt x="3016427" y="5025987"/>
                  </a:lnTo>
                  <a:lnTo>
                    <a:pt x="3056445" y="5003939"/>
                  </a:lnTo>
                  <a:lnTo>
                    <a:pt x="3098431" y="4985283"/>
                  </a:lnTo>
                  <a:lnTo>
                    <a:pt x="3142221" y="4970170"/>
                  </a:lnTo>
                  <a:lnTo>
                    <a:pt x="3187623" y="4958791"/>
                  </a:lnTo>
                  <a:lnTo>
                    <a:pt x="3267456" y="4950752"/>
                  </a:lnTo>
                  <a:lnTo>
                    <a:pt x="3267456" y="4925568"/>
                  </a:lnTo>
                  <a:close/>
                </a:path>
                <a:path w="3267709" h="6858000">
                  <a:moveTo>
                    <a:pt x="3267456" y="810768"/>
                  </a:moveTo>
                  <a:lnTo>
                    <a:pt x="3182505" y="819327"/>
                  </a:lnTo>
                  <a:lnTo>
                    <a:pt x="3134969" y="831240"/>
                  </a:lnTo>
                  <a:lnTo>
                    <a:pt x="3089122" y="847064"/>
                  </a:lnTo>
                  <a:lnTo>
                    <a:pt x="3045155" y="866609"/>
                  </a:lnTo>
                  <a:lnTo>
                    <a:pt x="3003245" y="889685"/>
                  </a:lnTo>
                  <a:lnTo>
                    <a:pt x="2963608" y="916114"/>
                  </a:lnTo>
                  <a:lnTo>
                    <a:pt x="2926410" y="945705"/>
                  </a:lnTo>
                  <a:lnTo>
                    <a:pt x="2891853" y="978242"/>
                  </a:lnTo>
                  <a:lnTo>
                    <a:pt x="2860129" y="1013561"/>
                  </a:lnTo>
                  <a:lnTo>
                    <a:pt x="2831414" y="1051471"/>
                  </a:lnTo>
                  <a:lnTo>
                    <a:pt x="2805912" y="1091768"/>
                  </a:lnTo>
                  <a:lnTo>
                    <a:pt x="2783814" y="1134262"/>
                  </a:lnTo>
                  <a:lnTo>
                    <a:pt x="2765310" y="1178775"/>
                  </a:lnTo>
                  <a:lnTo>
                    <a:pt x="2750591" y="1225105"/>
                  </a:lnTo>
                  <a:lnTo>
                    <a:pt x="2739834" y="1273073"/>
                  </a:lnTo>
                  <a:lnTo>
                    <a:pt x="2733243" y="1322476"/>
                  </a:lnTo>
                  <a:lnTo>
                    <a:pt x="2731008" y="1373124"/>
                  </a:lnTo>
                  <a:lnTo>
                    <a:pt x="2733243" y="1423784"/>
                  </a:lnTo>
                  <a:lnTo>
                    <a:pt x="2739834" y="1473200"/>
                  </a:lnTo>
                  <a:lnTo>
                    <a:pt x="2750591" y="1521155"/>
                  </a:lnTo>
                  <a:lnTo>
                    <a:pt x="2765310" y="1567497"/>
                  </a:lnTo>
                  <a:lnTo>
                    <a:pt x="2783814" y="1612011"/>
                  </a:lnTo>
                  <a:lnTo>
                    <a:pt x="2805912" y="1654505"/>
                  </a:lnTo>
                  <a:lnTo>
                    <a:pt x="2831414" y="1694802"/>
                  </a:lnTo>
                  <a:lnTo>
                    <a:pt x="2860129" y="1732699"/>
                  </a:lnTo>
                  <a:lnTo>
                    <a:pt x="2891853" y="1768017"/>
                  </a:lnTo>
                  <a:lnTo>
                    <a:pt x="2926410" y="1800567"/>
                  </a:lnTo>
                  <a:lnTo>
                    <a:pt x="2963608" y="1830146"/>
                  </a:lnTo>
                  <a:lnTo>
                    <a:pt x="3003245" y="1856574"/>
                  </a:lnTo>
                  <a:lnTo>
                    <a:pt x="3045155" y="1879650"/>
                  </a:lnTo>
                  <a:lnTo>
                    <a:pt x="3089122" y="1899196"/>
                  </a:lnTo>
                  <a:lnTo>
                    <a:pt x="3134969" y="1915020"/>
                  </a:lnTo>
                  <a:lnTo>
                    <a:pt x="3182505" y="1926920"/>
                  </a:lnTo>
                  <a:lnTo>
                    <a:pt x="3267456" y="1935480"/>
                  </a:lnTo>
                  <a:lnTo>
                    <a:pt x="3267456" y="1909876"/>
                  </a:lnTo>
                  <a:lnTo>
                    <a:pt x="3187623" y="1901825"/>
                  </a:lnTo>
                  <a:lnTo>
                    <a:pt x="3142221" y="1890458"/>
                  </a:lnTo>
                  <a:lnTo>
                    <a:pt x="3098431" y="1875345"/>
                  </a:lnTo>
                  <a:lnTo>
                    <a:pt x="3056445" y="1856689"/>
                  </a:lnTo>
                  <a:lnTo>
                    <a:pt x="3016427" y="1834642"/>
                  </a:lnTo>
                  <a:lnTo>
                    <a:pt x="2978556" y="1809394"/>
                  </a:lnTo>
                  <a:lnTo>
                    <a:pt x="2943034" y="1781149"/>
                  </a:lnTo>
                  <a:lnTo>
                    <a:pt x="2910027" y="1750060"/>
                  </a:lnTo>
                  <a:lnTo>
                    <a:pt x="2879725" y="1716328"/>
                  </a:lnTo>
                  <a:lnTo>
                    <a:pt x="2852305" y="1680133"/>
                  </a:lnTo>
                  <a:lnTo>
                    <a:pt x="2827959" y="1641640"/>
                  </a:lnTo>
                  <a:lnTo>
                    <a:pt x="2806852" y="1601050"/>
                  </a:lnTo>
                  <a:lnTo>
                    <a:pt x="2789174" y="1558544"/>
                  </a:lnTo>
                  <a:lnTo>
                    <a:pt x="2775102" y="1514297"/>
                  </a:lnTo>
                  <a:lnTo>
                    <a:pt x="2764840" y="1468488"/>
                  </a:lnTo>
                  <a:lnTo>
                    <a:pt x="2758541" y="1421295"/>
                  </a:lnTo>
                  <a:lnTo>
                    <a:pt x="2756408" y="1372908"/>
                  </a:lnTo>
                  <a:lnTo>
                    <a:pt x="2758541" y="1324533"/>
                  </a:lnTo>
                  <a:lnTo>
                    <a:pt x="2764840" y="1277340"/>
                  </a:lnTo>
                  <a:lnTo>
                    <a:pt x="2775102" y="1231531"/>
                  </a:lnTo>
                  <a:lnTo>
                    <a:pt x="2789174" y="1187284"/>
                  </a:lnTo>
                  <a:lnTo>
                    <a:pt x="2806852" y="1144778"/>
                  </a:lnTo>
                  <a:lnTo>
                    <a:pt x="2827959" y="1104188"/>
                  </a:lnTo>
                  <a:lnTo>
                    <a:pt x="2852305" y="1065695"/>
                  </a:lnTo>
                  <a:lnTo>
                    <a:pt x="2879725" y="1029500"/>
                  </a:lnTo>
                  <a:lnTo>
                    <a:pt x="2910027" y="995768"/>
                  </a:lnTo>
                  <a:lnTo>
                    <a:pt x="2943034" y="964679"/>
                  </a:lnTo>
                  <a:lnTo>
                    <a:pt x="2978556" y="936434"/>
                  </a:lnTo>
                  <a:lnTo>
                    <a:pt x="3016427" y="911186"/>
                  </a:lnTo>
                  <a:lnTo>
                    <a:pt x="3056445" y="889139"/>
                  </a:lnTo>
                  <a:lnTo>
                    <a:pt x="3098431" y="870483"/>
                  </a:lnTo>
                  <a:lnTo>
                    <a:pt x="3142221" y="855370"/>
                  </a:lnTo>
                  <a:lnTo>
                    <a:pt x="3187623" y="843991"/>
                  </a:lnTo>
                  <a:lnTo>
                    <a:pt x="3267456" y="835952"/>
                  </a:lnTo>
                  <a:lnTo>
                    <a:pt x="3267456" y="8107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7" y="0"/>
            <a:ext cx="12189460" cy="6858000"/>
            <a:chOff x="3047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" y="0"/>
              <a:ext cx="12185649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90048" y="0"/>
              <a:ext cx="1902460" cy="6858000"/>
            </a:xfrm>
            <a:custGeom>
              <a:avLst/>
              <a:gdLst/>
              <a:ahLst/>
              <a:cxnLst/>
              <a:rect l="l" t="t" r="r" b="b"/>
              <a:pathLst>
                <a:path w="1902459" h="6858000">
                  <a:moveTo>
                    <a:pt x="1130808" y="1373124"/>
                  </a:moveTo>
                  <a:lnTo>
                    <a:pt x="1128725" y="1324343"/>
                  </a:lnTo>
                  <a:lnTo>
                    <a:pt x="1122616" y="1276705"/>
                  </a:lnTo>
                  <a:lnTo>
                    <a:pt x="1112634" y="1230401"/>
                  </a:lnTo>
                  <a:lnTo>
                    <a:pt x="1098956" y="1185583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799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41"/>
                  </a:lnTo>
                  <a:lnTo>
                    <a:pt x="796099" y="856780"/>
                  </a:lnTo>
                  <a:lnTo>
                    <a:pt x="752944" y="839571"/>
                  </a:lnTo>
                  <a:lnTo>
                    <a:pt x="708126" y="825893"/>
                  </a:lnTo>
                  <a:lnTo>
                    <a:pt x="661822" y="815911"/>
                  </a:lnTo>
                  <a:lnTo>
                    <a:pt x="614184" y="809802"/>
                  </a:lnTo>
                  <a:lnTo>
                    <a:pt x="565404" y="807720"/>
                  </a:lnTo>
                  <a:lnTo>
                    <a:pt x="516610" y="809802"/>
                  </a:lnTo>
                  <a:lnTo>
                    <a:pt x="468972" y="815911"/>
                  </a:lnTo>
                  <a:lnTo>
                    <a:pt x="422668" y="825893"/>
                  </a:lnTo>
                  <a:lnTo>
                    <a:pt x="377850" y="839571"/>
                  </a:lnTo>
                  <a:lnTo>
                    <a:pt x="334695" y="856780"/>
                  </a:lnTo>
                  <a:lnTo>
                    <a:pt x="293370" y="877341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799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05"/>
                  </a:lnTo>
                  <a:lnTo>
                    <a:pt x="2070" y="1324343"/>
                  </a:lnTo>
                  <a:lnTo>
                    <a:pt x="0" y="1373124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28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24"/>
                  </a:lnTo>
                  <a:close/>
                </a:path>
                <a:path w="1902459" h="6858000">
                  <a:moveTo>
                    <a:pt x="1901939" y="6294120"/>
                  </a:moveTo>
                  <a:lnTo>
                    <a:pt x="1814220" y="6302972"/>
                  </a:lnTo>
                  <a:lnTo>
                    <a:pt x="1766658" y="6314910"/>
                  </a:lnTo>
                  <a:lnTo>
                    <a:pt x="1720786" y="6330759"/>
                  </a:lnTo>
                  <a:lnTo>
                    <a:pt x="1676793" y="6350330"/>
                  </a:lnTo>
                  <a:lnTo>
                    <a:pt x="1634858" y="6373457"/>
                  </a:lnTo>
                  <a:lnTo>
                    <a:pt x="1595196" y="6399936"/>
                  </a:lnTo>
                  <a:lnTo>
                    <a:pt x="1557972" y="6429565"/>
                  </a:lnTo>
                  <a:lnTo>
                    <a:pt x="1523390" y="6462179"/>
                  </a:lnTo>
                  <a:lnTo>
                    <a:pt x="1491653" y="6497561"/>
                  </a:lnTo>
                  <a:lnTo>
                    <a:pt x="1462925" y="6535534"/>
                  </a:lnTo>
                  <a:lnTo>
                    <a:pt x="1437411" y="6575907"/>
                  </a:lnTo>
                  <a:lnTo>
                    <a:pt x="1415300" y="6618478"/>
                  </a:lnTo>
                  <a:lnTo>
                    <a:pt x="1396784" y="6663068"/>
                  </a:lnTo>
                  <a:lnTo>
                    <a:pt x="1382052" y="6709486"/>
                  </a:lnTo>
                  <a:lnTo>
                    <a:pt x="1371282" y="6757543"/>
                  </a:lnTo>
                  <a:lnTo>
                    <a:pt x="1364691" y="6807035"/>
                  </a:lnTo>
                  <a:lnTo>
                    <a:pt x="1362468" y="6858000"/>
                  </a:lnTo>
                  <a:lnTo>
                    <a:pt x="1901939" y="6858000"/>
                  </a:lnTo>
                  <a:lnTo>
                    <a:pt x="1901939" y="6294120"/>
                  </a:lnTo>
                  <a:close/>
                </a:path>
                <a:path w="1902459" h="6858000">
                  <a:moveTo>
                    <a:pt x="1901939" y="3550932"/>
                  </a:moveTo>
                  <a:lnTo>
                    <a:pt x="1814220" y="3559784"/>
                  </a:lnTo>
                  <a:lnTo>
                    <a:pt x="1766658" y="3571710"/>
                  </a:lnTo>
                  <a:lnTo>
                    <a:pt x="1720786" y="3587572"/>
                  </a:lnTo>
                  <a:lnTo>
                    <a:pt x="1676793" y="3607155"/>
                  </a:lnTo>
                  <a:lnTo>
                    <a:pt x="1634858" y="3630295"/>
                  </a:lnTo>
                  <a:lnTo>
                    <a:pt x="1595196" y="3656774"/>
                  </a:lnTo>
                  <a:lnTo>
                    <a:pt x="1557972" y="3686429"/>
                  </a:lnTo>
                  <a:lnTo>
                    <a:pt x="1523390" y="3719042"/>
                  </a:lnTo>
                  <a:lnTo>
                    <a:pt x="1491653" y="3754437"/>
                  </a:lnTo>
                  <a:lnTo>
                    <a:pt x="1462925" y="3792423"/>
                  </a:lnTo>
                  <a:lnTo>
                    <a:pt x="1437411" y="3832809"/>
                  </a:lnTo>
                  <a:lnTo>
                    <a:pt x="1415300" y="3875405"/>
                  </a:lnTo>
                  <a:lnTo>
                    <a:pt x="1396784" y="3920020"/>
                  </a:lnTo>
                  <a:lnTo>
                    <a:pt x="1382052" y="3966451"/>
                  </a:lnTo>
                  <a:lnTo>
                    <a:pt x="1371282" y="4014520"/>
                  </a:lnTo>
                  <a:lnTo>
                    <a:pt x="1364691" y="4064038"/>
                  </a:lnTo>
                  <a:lnTo>
                    <a:pt x="1362443" y="4114812"/>
                  </a:lnTo>
                  <a:lnTo>
                    <a:pt x="1364691" y="4165574"/>
                  </a:lnTo>
                  <a:lnTo>
                    <a:pt x="1371282" y="4215092"/>
                  </a:lnTo>
                  <a:lnTo>
                    <a:pt x="1382052" y="4263161"/>
                  </a:lnTo>
                  <a:lnTo>
                    <a:pt x="1396784" y="4309592"/>
                  </a:lnTo>
                  <a:lnTo>
                    <a:pt x="1415300" y="4354207"/>
                  </a:lnTo>
                  <a:lnTo>
                    <a:pt x="1437411" y="4396803"/>
                  </a:lnTo>
                  <a:lnTo>
                    <a:pt x="1462925" y="4437189"/>
                  </a:lnTo>
                  <a:lnTo>
                    <a:pt x="1491653" y="4475175"/>
                  </a:lnTo>
                  <a:lnTo>
                    <a:pt x="1523390" y="4510570"/>
                  </a:lnTo>
                  <a:lnTo>
                    <a:pt x="1557972" y="4543183"/>
                  </a:lnTo>
                  <a:lnTo>
                    <a:pt x="1595196" y="4572838"/>
                  </a:lnTo>
                  <a:lnTo>
                    <a:pt x="1634858" y="4599317"/>
                  </a:lnTo>
                  <a:lnTo>
                    <a:pt x="1676793" y="4622457"/>
                  </a:lnTo>
                  <a:lnTo>
                    <a:pt x="1720786" y="4642040"/>
                  </a:lnTo>
                  <a:lnTo>
                    <a:pt x="1766658" y="4657903"/>
                  </a:lnTo>
                  <a:lnTo>
                    <a:pt x="1814220" y="4669841"/>
                  </a:lnTo>
                  <a:lnTo>
                    <a:pt x="1901939" y="4678692"/>
                  </a:lnTo>
                  <a:lnTo>
                    <a:pt x="1901939" y="3550932"/>
                  </a:lnTo>
                  <a:close/>
                </a:path>
                <a:path w="1902459" h="6858000">
                  <a:moveTo>
                    <a:pt x="1901939" y="2179320"/>
                  </a:moveTo>
                  <a:lnTo>
                    <a:pt x="1814220" y="2188172"/>
                  </a:lnTo>
                  <a:lnTo>
                    <a:pt x="1766658" y="2200110"/>
                  </a:lnTo>
                  <a:lnTo>
                    <a:pt x="1720786" y="2215972"/>
                  </a:lnTo>
                  <a:lnTo>
                    <a:pt x="1676793" y="2235555"/>
                  </a:lnTo>
                  <a:lnTo>
                    <a:pt x="1634858" y="2258695"/>
                  </a:lnTo>
                  <a:lnTo>
                    <a:pt x="1595196" y="2285174"/>
                  </a:lnTo>
                  <a:lnTo>
                    <a:pt x="1557972" y="2314829"/>
                  </a:lnTo>
                  <a:lnTo>
                    <a:pt x="1523390" y="2347442"/>
                  </a:lnTo>
                  <a:lnTo>
                    <a:pt x="1491653" y="2382837"/>
                  </a:lnTo>
                  <a:lnTo>
                    <a:pt x="1462925" y="2420823"/>
                  </a:lnTo>
                  <a:lnTo>
                    <a:pt x="1437411" y="2461209"/>
                  </a:lnTo>
                  <a:lnTo>
                    <a:pt x="1415300" y="2503805"/>
                  </a:lnTo>
                  <a:lnTo>
                    <a:pt x="1396784" y="2548420"/>
                  </a:lnTo>
                  <a:lnTo>
                    <a:pt x="1382052" y="2594851"/>
                  </a:lnTo>
                  <a:lnTo>
                    <a:pt x="1371282" y="2642920"/>
                  </a:lnTo>
                  <a:lnTo>
                    <a:pt x="1364691" y="2692438"/>
                  </a:lnTo>
                  <a:lnTo>
                    <a:pt x="1362443" y="2743200"/>
                  </a:lnTo>
                  <a:lnTo>
                    <a:pt x="1364691" y="2793974"/>
                  </a:lnTo>
                  <a:lnTo>
                    <a:pt x="1371282" y="2843492"/>
                  </a:lnTo>
                  <a:lnTo>
                    <a:pt x="1382052" y="2891561"/>
                  </a:lnTo>
                  <a:lnTo>
                    <a:pt x="1396784" y="2937992"/>
                  </a:lnTo>
                  <a:lnTo>
                    <a:pt x="1415300" y="2982607"/>
                  </a:lnTo>
                  <a:lnTo>
                    <a:pt x="1437411" y="3025203"/>
                  </a:lnTo>
                  <a:lnTo>
                    <a:pt x="1462925" y="3065589"/>
                  </a:lnTo>
                  <a:lnTo>
                    <a:pt x="1491653" y="3103575"/>
                  </a:lnTo>
                  <a:lnTo>
                    <a:pt x="1523390" y="3138970"/>
                  </a:lnTo>
                  <a:lnTo>
                    <a:pt x="1557972" y="3171583"/>
                  </a:lnTo>
                  <a:lnTo>
                    <a:pt x="1595196" y="3201238"/>
                  </a:lnTo>
                  <a:lnTo>
                    <a:pt x="1634858" y="3227717"/>
                  </a:lnTo>
                  <a:lnTo>
                    <a:pt x="1676793" y="3250857"/>
                  </a:lnTo>
                  <a:lnTo>
                    <a:pt x="1720786" y="3270440"/>
                  </a:lnTo>
                  <a:lnTo>
                    <a:pt x="1766658" y="3286302"/>
                  </a:lnTo>
                  <a:lnTo>
                    <a:pt x="1814220" y="3298228"/>
                  </a:lnTo>
                  <a:lnTo>
                    <a:pt x="1901939" y="3307080"/>
                  </a:lnTo>
                  <a:lnTo>
                    <a:pt x="1901939" y="2179320"/>
                  </a:lnTo>
                  <a:close/>
                </a:path>
                <a:path w="1902459" h="6858000">
                  <a:moveTo>
                    <a:pt x="1901939" y="0"/>
                  </a:moveTo>
                  <a:lnTo>
                    <a:pt x="1362468" y="0"/>
                  </a:lnTo>
                  <a:lnTo>
                    <a:pt x="1364691" y="50977"/>
                  </a:lnTo>
                  <a:lnTo>
                    <a:pt x="1371282" y="100469"/>
                  </a:lnTo>
                  <a:lnTo>
                    <a:pt x="1382039" y="148526"/>
                  </a:lnTo>
                  <a:lnTo>
                    <a:pt x="1396784" y="194945"/>
                  </a:lnTo>
                  <a:lnTo>
                    <a:pt x="1415300" y="239534"/>
                  </a:lnTo>
                  <a:lnTo>
                    <a:pt x="1437411" y="282105"/>
                  </a:lnTo>
                  <a:lnTo>
                    <a:pt x="1462925" y="322478"/>
                  </a:lnTo>
                  <a:lnTo>
                    <a:pt x="1491653" y="360451"/>
                  </a:lnTo>
                  <a:lnTo>
                    <a:pt x="1523403" y="395833"/>
                  </a:lnTo>
                  <a:lnTo>
                    <a:pt x="1557972" y="428447"/>
                  </a:lnTo>
                  <a:lnTo>
                    <a:pt x="1595196" y="458076"/>
                  </a:lnTo>
                  <a:lnTo>
                    <a:pt x="1634858" y="484555"/>
                  </a:lnTo>
                  <a:lnTo>
                    <a:pt x="1676793" y="507682"/>
                  </a:lnTo>
                  <a:lnTo>
                    <a:pt x="1720786" y="527253"/>
                  </a:lnTo>
                  <a:lnTo>
                    <a:pt x="1766658" y="543102"/>
                  </a:lnTo>
                  <a:lnTo>
                    <a:pt x="1814220" y="555028"/>
                  </a:lnTo>
                  <a:lnTo>
                    <a:pt x="1901939" y="563880"/>
                  </a:lnTo>
                  <a:lnTo>
                    <a:pt x="1901939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924544" y="0"/>
              <a:ext cx="3267710" cy="6858000"/>
            </a:xfrm>
            <a:custGeom>
              <a:avLst/>
              <a:gdLst/>
              <a:ahLst/>
              <a:cxnLst/>
              <a:rect l="l" t="t" r="r" b="b"/>
              <a:pathLst>
                <a:path w="3267709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3267709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3267709" h="6858000">
                  <a:moveTo>
                    <a:pt x="2496312" y="6858000"/>
                  </a:moveTo>
                  <a:lnTo>
                    <a:pt x="2484882" y="6744868"/>
                  </a:lnTo>
                  <a:lnTo>
                    <a:pt x="2472969" y="6697421"/>
                  </a:lnTo>
                  <a:lnTo>
                    <a:pt x="2457145" y="6651650"/>
                  </a:lnTo>
                  <a:lnTo>
                    <a:pt x="2437600" y="6607759"/>
                  </a:lnTo>
                  <a:lnTo>
                    <a:pt x="2414511" y="6565925"/>
                  </a:lnTo>
                  <a:lnTo>
                    <a:pt x="2388070" y="6526339"/>
                  </a:lnTo>
                  <a:lnTo>
                    <a:pt x="2358479" y="6489205"/>
                  </a:lnTo>
                  <a:lnTo>
                    <a:pt x="2325928" y="6454711"/>
                  </a:lnTo>
                  <a:lnTo>
                    <a:pt x="2290597" y="6423038"/>
                  </a:lnTo>
                  <a:lnTo>
                    <a:pt x="2252675" y="6394374"/>
                  </a:lnTo>
                  <a:lnTo>
                    <a:pt x="2212365" y="6368923"/>
                  </a:lnTo>
                  <a:lnTo>
                    <a:pt x="2169858" y="6346863"/>
                  </a:lnTo>
                  <a:lnTo>
                    <a:pt x="2125332" y="6328384"/>
                  </a:lnTo>
                  <a:lnTo>
                    <a:pt x="2078977" y="6313678"/>
                  </a:lnTo>
                  <a:lnTo>
                    <a:pt x="2030996" y="6302946"/>
                  </a:lnTo>
                  <a:lnTo>
                    <a:pt x="1981581" y="6296368"/>
                  </a:lnTo>
                  <a:lnTo>
                    <a:pt x="1930908" y="6294120"/>
                  </a:lnTo>
                  <a:lnTo>
                    <a:pt x="1880222" y="6296368"/>
                  </a:lnTo>
                  <a:lnTo>
                    <a:pt x="1830806" y="6302946"/>
                  </a:lnTo>
                  <a:lnTo>
                    <a:pt x="1782826" y="6313678"/>
                  </a:lnTo>
                  <a:lnTo>
                    <a:pt x="1736471" y="6328384"/>
                  </a:lnTo>
                  <a:lnTo>
                    <a:pt x="1691944" y="6346863"/>
                  </a:lnTo>
                  <a:lnTo>
                    <a:pt x="1649437" y="6368923"/>
                  </a:lnTo>
                  <a:lnTo>
                    <a:pt x="1609128" y="6394374"/>
                  </a:lnTo>
                  <a:lnTo>
                    <a:pt x="1571205" y="6423038"/>
                  </a:lnTo>
                  <a:lnTo>
                    <a:pt x="1535874" y="6454711"/>
                  </a:lnTo>
                  <a:lnTo>
                    <a:pt x="1503324" y="6489205"/>
                  </a:lnTo>
                  <a:lnTo>
                    <a:pt x="1473733" y="6526339"/>
                  </a:lnTo>
                  <a:lnTo>
                    <a:pt x="1447304" y="6565925"/>
                  </a:lnTo>
                  <a:lnTo>
                    <a:pt x="1424216" y="6607759"/>
                  </a:lnTo>
                  <a:lnTo>
                    <a:pt x="1404658" y="6651650"/>
                  </a:lnTo>
                  <a:lnTo>
                    <a:pt x="1388833" y="6697421"/>
                  </a:lnTo>
                  <a:lnTo>
                    <a:pt x="1376934" y="6744868"/>
                  </a:lnTo>
                  <a:lnTo>
                    <a:pt x="1365504" y="6858000"/>
                  </a:lnTo>
                  <a:lnTo>
                    <a:pt x="1390891" y="6858000"/>
                  </a:lnTo>
                  <a:lnTo>
                    <a:pt x="1401813" y="6749758"/>
                  </a:lnTo>
                  <a:lnTo>
                    <a:pt x="1413179" y="6704444"/>
                  </a:lnTo>
                  <a:lnTo>
                    <a:pt x="1428292" y="6660731"/>
                  </a:lnTo>
                  <a:lnTo>
                    <a:pt x="1446974" y="6618808"/>
                  </a:lnTo>
                  <a:lnTo>
                    <a:pt x="1469021" y="6578854"/>
                  </a:lnTo>
                  <a:lnTo>
                    <a:pt x="1494269" y="6541059"/>
                  </a:lnTo>
                  <a:lnTo>
                    <a:pt x="1522526" y="6505588"/>
                  </a:lnTo>
                  <a:lnTo>
                    <a:pt x="1553629" y="6472644"/>
                  </a:lnTo>
                  <a:lnTo>
                    <a:pt x="1587373" y="6442392"/>
                  </a:lnTo>
                  <a:lnTo>
                    <a:pt x="1623580" y="6415011"/>
                  </a:lnTo>
                  <a:lnTo>
                    <a:pt x="1662074" y="6390703"/>
                  </a:lnTo>
                  <a:lnTo>
                    <a:pt x="1702689" y="6369634"/>
                  </a:lnTo>
                  <a:lnTo>
                    <a:pt x="1745208" y="6351994"/>
                  </a:lnTo>
                  <a:lnTo>
                    <a:pt x="1789480" y="6337948"/>
                  </a:lnTo>
                  <a:lnTo>
                    <a:pt x="1835302" y="6327699"/>
                  </a:lnTo>
                  <a:lnTo>
                    <a:pt x="1882508" y="6321412"/>
                  </a:lnTo>
                  <a:lnTo>
                    <a:pt x="1930908" y="6319266"/>
                  </a:lnTo>
                  <a:lnTo>
                    <a:pt x="1979295" y="6321412"/>
                  </a:lnTo>
                  <a:lnTo>
                    <a:pt x="2026500" y="6327699"/>
                  </a:lnTo>
                  <a:lnTo>
                    <a:pt x="2072322" y="6337948"/>
                  </a:lnTo>
                  <a:lnTo>
                    <a:pt x="2116594" y="6351994"/>
                  </a:lnTo>
                  <a:lnTo>
                    <a:pt x="2159114" y="6369634"/>
                  </a:lnTo>
                  <a:lnTo>
                    <a:pt x="2199716" y="6390703"/>
                  </a:lnTo>
                  <a:lnTo>
                    <a:pt x="2238222" y="6415011"/>
                  </a:lnTo>
                  <a:lnTo>
                    <a:pt x="2274430" y="6442392"/>
                  </a:lnTo>
                  <a:lnTo>
                    <a:pt x="2308174" y="6472644"/>
                  </a:lnTo>
                  <a:lnTo>
                    <a:pt x="2339263" y="6505588"/>
                  </a:lnTo>
                  <a:lnTo>
                    <a:pt x="2367534" y="6541059"/>
                  </a:lnTo>
                  <a:lnTo>
                    <a:pt x="2392781" y="6578854"/>
                  </a:lnTo>
                  <a:lnTo>
                    <a:pt x="2414828" y="6618808"/>
                  </a:lnTo>
                  <a:lnTo>
                    <a:pt x="2433510" y="6660731"/>
                  </a:lnTo>
                  <a:lnTo>
                    <a:pt x="2448623" y="6704444"/>
                  </a:lnTo>
                  <a:lnTo>
                    <a:pt x="2460002" y="6749758"/>
                  </a:lnTo>
                  <a:lnTo>
                    <a:pt x="2470924" y="6858000"/>
                  </a:lnTo>
                  <a:lnTo>
                    <a:pt x="2496312" y="6858000"/>
                  </a:lnTo>
                  <a:close/>
                </a:path>
                <a:path w="3267709" h="6858000">
                  <a:moveTo>
                    <a:pt x="2496312" y="4116336"/>
                  </a:moveTo>
                  <a:lnTo>
                    <a:pt x="2494229" y="4067543"/>
                  </a:lnTo>
                  <a:lnTo>
                    <a:pt x="2488120" y="4019918"/>
                  </a:lnTo>
                  <a:lnTo>
                    <a:pt x="2478138" y="3973601"/>
                  </a:lnTo>
                  <a:lnTo>
                    <a:pt x="2470912" y="3949928"/>
                  </a:lnTo>
                  <a:lnTo>
                    <a:pt x="2470912" y="4116120"/>
                  </a:lnTo>
                  <a:lnTo>
                    <a:pt x="2468702" y="4165269"/>
                  </a:lnTo>
                  <a:lnTo>
                    <a:pt x="2462199" y="4213187"/>
                  </a:lnTo>
                  <a:lnTo>
                    <a:pt x="2451620" y="4259669"/>
                  </a:lnTo>
                  <a:lnTo>
                    <a:pt x="2437117" y="4304538"/>
                  </a:lnTo>
                  <a:lnTo>
                    <a:pt x="2418918" y="4347603"/>
                  </a:lnTo>
                  <a:lnTo>
                    <a:pt x="2397175" y="4388663"/>
                  </a:lnTo>
                  <a:lnTo>
                    <a:pt x="2372106" y="4427537"/>
                  </a:lnTo>
                  <a:lnTo>
                    <a:pt x="2343899" y="4464037"/>
                  </a:lnTo>
                  <a:lnTo>
                    <a:pt x="2312746" y="4497959"/>
                  </a:lnTo>
                  <a:lnTo>
                    <a:pt x="2278824" y="4529125"/>
                  </a:lnTo>
                  <a:lnTo>
                    <a:pt x="2242324" y="4557331"/>
                  </a:lnTo>
                  <a:lnTo>
                    <a:pt x="2203450" y="4582401"/>
                  </a:lnTo>
                  <a:lnTo>
                    <a:pt x="2162391" y="4604131"/>
                  </a:lnTo>
                  <a:lnTo>
                    <a:pt x="2119325" y="4622343"/>
                  </a:lnTo>
                  <a:lnTo>
                    <a:pt x="2074456" y="4636833"/>
                  </a:lnTo>
                  <a:lnTo>
                    <a:pt x="2027961" y="4647425"/>
                  </a:lnTo>
                  <a:lnTo>
                    <a:pt x="1980057" y="4653915"/>
                  </a:lnTo>
                  <a:lnTo>
                    <a:pt x="1930908" y="4656125"/>
                  </a:lnTo>
                  <a:lnTo>
                    <a:pt x="1881746" y="4653915"/>
                  </a:lnTo>
                  <a:lnTo>
                    <a:pt x="1833841" y="4647425"/>
                  </a:lnTo>
                  <a:lnTo>
                    <a:pt x="1787347" y="4636833"/>
                  </a:lnTo>
                  <a:lnTo>
                    <a:pt x="1742478" y="4622343"/>
                  </a:lnTo>
                  <a:lnTo>
                    <a:pt x="1699412" y="4604131"/>
                  </a:lnTo>
                  <a:lnTo>
                    <a:pt x="1658353" y="4582401"/>
                  </a:lnTo>
                  <a:lnTo>
                    <a:pt x="1619478" y="4557331"/>
                  </a:lnTo>
                  <a:lnTo>
                    <a:pt x="1582978" y="4529125"/>
                  </a:lnTo>
                  <a:lnTo>
                    <a:pt x="1549057" y="4497959"/>
                  </a:lnTo>
                  <a:lnTo>
                    <a:pt x="1517904" y="4464037"/>
                  </a:lnTo>
                  <a:lnTo>
                    <a:pt x="1489697" y="4427537"/>
                  </a:lnTo>
                  <a:lnTo>
                    <a:pt x="1464627" y="4388663"/>
                  </a:lnTo>
                  <a:lnTo>
                    <a:pt x="1442885" y="4347603"/>
                  </a:lnTo>
                  <a:lnTo>
                    <a:pt x="1424686" y="4304538"/>
                  </a:lnTo>
                  <a:lnTo>
                    <a:pt x="1410182" y="4259669"/>
                  </a:lnTo>
                  <a:lnTo>
                    <a:pt x="1399603" y="4213187"/>
                  </a:lnTo>
                  <a:lnTo>
                    <a:pt x="1393101" y="4165269"/>
                  </a:lnTo>
                  <a:lnTo>
                    <a:pt x="1390904" y="4116120"/>
                  </a:lnTo>
                  <a:lnTo>
                    <a:pt x="1393101" y="4066971"/>
                  </a:lnTo>
                  <a:lnTo>
                    <a:pt x="1399603" y="4019054"/>
                  </a:lnTo>
                  <a:lnTo>
                    <a:pt x="1410182" y="3972560"/>
                  </a:lnTo>
                  <a:lnTo>
                    <a:pt x="1424686" y="3927691"/>
                  </a:lnTo>
                  <a:lnTo>
                    <a:pt x="1442885" y="3884638"/>
                  </a:lnTo>
                  <a:lnTo>
                    <a:pt x="1464627" y="3843566"/>
                  </a:lnTo>
                  <a:lnTo>
                    <a:pt x="1489697" y="3804691"/>
                  </a:lnTo>
                  <a:lnTo>
                    <a:pt x="1517904" y="3768204"/>
                  </a:lnTo>
                  <a:lnTo>
                    <a:pt x="1549057" y="3734282"/>
                  </a:lnTo>
                  <a:lnTo>
                    <a:pt x="1582978" y="3703116"/>
                  </a:lnTo>
                  <a:lnTo>
                    <a:pt x="1619478" y="3674910"/>
                  </a:lnTo>
                  <a:lnTo>
                    <a:pt x="1658353" y="3649840"/>
                  </a:lnTo>
                  <a:lnTo>
                    <a:pt x="1699412" y="3628110"/>
                  </a:lnTo>
                  <a:lnTo>
                    <a:pt x="1742478" y="3609898"/>
                  </a:lnTo>
                  <a:lnTo>
                    <a:pt x="1787347" y="3595408"/>
                  </a:lnTo>
                  <a:lnTo>
                    <a:pt x="1833841" y="3584816"/>
                  </a:lnTo>
                  <a:lnTo>
                    <a:pt x="1881746" y="3578326"/>
                  </a:lnTo>
                  <a:lnTo>
                    <a:pt x="1930908" y="3576116"/>
                  </a:lnTo>
                  <a:lnTo>
                    <a:pt x="1980057" y="3578326"/>
                  </a:lnTo>
                  <a:lnTo>
                    <a:pt x="2027961" y="3584816"/>
                  </a:lnTo>
                  <a:lnTo>
                    <a:pt x="2074456" y="3595408"/>
                  </a:lnTo>
                  <a:lnTo>
                    <a:pt x="2119325" y="3609898"/>
                  </a:lnTo>
                  <a:lnTo>
                    <a:pt x="2162391" y="3628110"/>
                  </a:lnTo>
                  <a:lnTo>
                    <a:pt x="2203450" y="3649840"/>
                  </a:lnTo>
                  <a:lnTo>
                    <a:pt x="2242324" y="3674910"/>
                  </a:lnTo>
                  <a:lnTo>
                    <a:pt x="2278824" y="3703116"/>
                  </a:lnTo>
                  <a:lnTo>
                    <a:pt x="2312746" y="3734282"/>
                  </a:lnTo>
                  <a:lnTo>
                    <a:pt x="2343899" y="3768204"/>
                  </a:lnTo>
                  <a:lnTo>
                    <a:pt x="2372106" y="3804691"/>
                  </a:lnTo>
                  <a:lnTo>
                    <a:pt x="2397175" y="3843566"/>
                  </a:lnTo>
                  <a:lnTo>
                    <a:pt x="2418918" y="3884638"/>
                  </a:lnTo>
                  <a:lnTo>
                    <a:pt x="2437117" y="3927691"/>
                  </a:lnTo>
                  <a:lnTo>
                    <a:pt x="2451620" y="3972560"/>
                  </a:lnTo>
                  <a:lnTo>
                    <a:pt x="2462199" y="4019054"/>
                  </a:lnTo>
                  <a:lnTo>
                    <a:pt x="2468702" y="4066971"/>
                  </a:lnTo>
                  <a:lnTo>
                    <a:pt x="2470912" y="4116120"/>
                  </a:lnTo>
                  <a:lnTo>
                    <a:pt x="2470912" y="3949928"/>
                  </a:lnTo>
                  <a:lnTo>
                    <a:pt x="2447252" y="3885628"/>
                  </a:lnTo>
                  <a:lnTo>
                    <a:pt x="2426690" y="3844302"/>
                  </a:lnTo>
                  <a:lnTo>
                    <a:pt x="2402929" y="3804970"/>
                  </a:lnTo>
                  <a:lnTo>
                    <a:pt x="2376157" y="3767823"/>
                  </a:lnTo>
                  <a:lnTo>
                    <a:pt x="2346528" y="3733012"/>
                  </a:lnTo>
                  <a:lnTo>
                    <a:pt x="2314232" y="3700703"/>
                  </a:lnTo>
                  <a:lnTo>
                    <a:pt x="2279408" y="3671074"/>
                  </a:lnTo>
                  <a:lnTo>
                    <a:pt x="2242261" y="3644303"/>
                  </a:lnTo>
                  <a:lnTo>
                    <a:pt x="2202929" y="3620554"/>
                  </a:lnTo>
                  <a:lnTo>
                    <a:pt x="2161603" y="3599980"/>
                  </a:lnTo>
                  <a:lnTo>
                    <a:pt x="2118449" y="3582784"/>
                  </a:lnTo>
                  <a:lnTo>
                    <a:pt x="2096617" y="3576116"/>
                  </a:lnTo>
                  <a:lnTo>
                    <a:pt x="2073630" y="3569093"/>
                  </a:lnTo>
                  <a:lnTo>
                    <a:pt x="2027326" y="3559124"/>
                  </a:lnTo>
                  <a:lnTo>
                    <a:pt x="1979688" y="3553002"/>
                  </a:lnTo>
                  <a:lnTo>
                    <a:pt x="1930908" y="3550932"/>
                  </a:lnTo>
                  <a:lnTo>
                    <a:pt x="1882114" y="3553002"/>
                  </a:lnTo>
                  <a:lnTo>
                    <a:pt x="1834476" y="3559124"/>
                  </a:lnTo>
                  <a:lnTo>
                    <a:pt x="1788172" y="3569093"/>
                  </a:lnTo>
                  <a:lnTo>
                    <a:pt x="1743354" y="3582784"/>
                  </a:lnTo>
                  <a:lnTo>
                    <a:pt x="1700199" y="3599980"/>
                  </a:lnTo>
                  <a:lnTo>
                    <a:pt x="1658874" y="3620554"/>
                  </a:lnTo>
                  <a:lnTo>
                    <a:pt x="1619542" y="3644303"/>
                  </a:lnTo>
                  <a:lnTo>
                    <a:pt x="1582394" y="3671074"/>
                  </a:lnTo>
                  <a:lnTo>
                    <a:pt x="1547571" y="3700703"/>
                  </a:lnTo>
                  <a:lnTo>
                    <a:pt x="1515275" y="3733012"/>
                  </a:lnTo>
                  <a:lnTo>
                    <a:pt x="1485646" y="3767823"/>
                  </a:lnTo>
                  <a:lnTo>
                    <a:pt x="1458874" y="3804970"/>
                  </a:lnTo>
                  <a:lnTo>
                    <a:pt x="1435112" y="3844302"/>
                  </a:lnTo>
                  <a:lnTo>
                    <a:pt x="1414551" y="3885628"/>
                  </a:lnTo>
                  <a:lnTo>
                    <a:pt x="1397342" y="3928783"/>
                  </a:lnTo>
                  <a:lnTo>
                    <a:pt x="1383665" y="3973601"/>
                  </a:lnTo>
                  <a:lnTo>
                    <a:pt x="1373682" y="4019918"/>
                  </a:lnTo>
                  <a:lnTo>
                    <a:pt x="1367574" y="4067543"/>
                  </a:lnTo>
                  <a:lnTo>
                    <a:pt x="1365504" y="4116336"/>
                  </a:lnTo>
                  <a:lnTo>
                    <a:pt x="1367574" y="4165117"/>
                  </a:lnTo>
                  <a:lnTo>
                    <a:pt x="1373682" y="4212755"/>
                  </a:lnTo>
                  <a:lnTo>
                    <a:pt x="1383665" y="4259059"/>
                  </a:lnTo>
                  <a:lnTo>
                    <a:pt x="1397342" y="4303877"/>
                  </a:lnTo>
                  <a:lnTo>
                    <a:pt x="1414551" y="4347032"/>
                  </a:lnTo>
                  <a:lnTo>
                    <a:pt x="1435112" y="4388358"/>
                  </a:lnTo>
                  <a:lnTo>
                    <a:pt x="1458874" y="4427690"/>
                  </a:lnTo>
                  <a:lnTo>
                    <a:pt x="1485646" y="4464837"/>
                  </a:lnTo>
                  <a:lnTo>
                    <a:pt x="1515275" y="4499661"/>
                  </a:lnTo>
                  <a:lnTo>
                    <a:pt x="1547571" y="4531957"/>
                  </a:lnTo>
                  <a:lnTo>
                    <a:pt x="1582394" y="4561586"/>
                  </a:lnTo>
                  <a:lnTo>
                    <a:pt x="1619542" y="4588357"/>
                  </a:lnTo>
                  <a:lnTo>
                    <a:pt x="1658874" y="4612119"/>
                  </a:lnTo>
                  <a:lnTo>
                    <a:pt x="1700199" y="4632680"/>
                  </a:lnTo>
                  <a:lnTo>
                    <a:pt x="1743354" y="4649889"/>
                  </a:lnTo>
                  <a:lnTo>
                    <a:pt x="1788172" y="4663567"/>
                  </a:lnTo>
                  <a:lnTo>
                    <a:pt x="1834476" y="4673549"/>
                  </a:lnTo>
                  <a:lnTo>
                    <a:pt x="1882114" y="4679658"/>
                  </a:lnTo>
                  <a:lnTo>
                    <a:pt x="1930908" y="4681740"/>
                  </a:lnTo>
                  <a:lnTo>
                    <a:pt x="1979688" y="4679658"/>
                  </a:lnTo>
                  <a:lnTo>
                    <a:pt x="2027326" y="4673549"/>
                  </a:lnTo>
                  <a:lnTo>
                    <a:pt x="2073630" y="4663567"/>
                  </a:lnTo>
                  <a:lnTo>
                    <a:pt x="2118449" y="4649889"/>
                  </a:lnTo>
                  <a:lnTo>
                    <a:pt x="2161603" y="4632680"/>
                  </a:lnTo>
                  <a:lnTo>
                    <a:pt x="2202929" y="4612119"/>
                  </a:lnTo>
                  <a:lnTo>
                    <a:pt x="2242261" y="4588357"/>
                  </a:lnTo>
                  <a:lnTo>
                    <a:pt x="2279408" y="4561586"/>
                  </a:lnTo>
                  <a:lnTo>
                    <a:pt x="2314232" y="4531957"/>
                  </a:lnTo>
                  <a:lnTo>
                    <a:pt x="2346528" y="4499661"/>
                  </a:lnTo>
                  <a:lnTo>
                    <a:pt x="2376157" y="4464837"/>
                  </a:lnTo>
                  <a:lnTo>
                    <a:pt x="2402929" y="4427690"/>
                  </a:lnTo>
                  <a:lnTo>
                    <a:pt x="2426690" y="4388358"/>
                  </a:lnTo>
                  <a:lnTo>
                    <a:pt x="2447252" y="4347032"/>
                  </a:lnTo>
                  <a:lnTo>
                    <a:pt x="2464460" y="4303877"/>
                  </a:lnTo>
                  <a:lnTo>
                    <a:pt x="2478138" y="4259059"/>
                  </a:lnTo>
                  <a:lnTo>
                    <a:pt x="2488120" y="4212755"/>
                  </a:lnTo>
                  <a:lnTo>
                    <a:pt x="2494229" y="4165117"/>
                  </a:lnTo>
                  <a:lnTo>
                    <a:pt x="2496312" y="4116336"/>
                  </a:lnTo>
                  <a:close/>
                </a:path>
                <a:path w="3267709" h="6858000">
                  <a:moveTo>
                    <a:pt x="2496312" y="2744736"/>
                  </a:moveTo>
                  <a:lnTo>
                    <a:pt x="2494229" y="2695943"/>
                  </a:lnTo>
                  <a:lnTo>
                    <a:pt x="2488120" y="2648318"/>
                  </a:lnTo>
                  <a:lnTo>
                    <a:pt x="2478138" y="2602001"/>
                  </a:lnTo>
                  <a:lnTo>
                    <a:pt x="2470912" y="2578328"/>
                  </a:lnTo>
                  <a:lnTo>
                    <a:pt x="2470912" y="2744520"/>
                  </a:lnTo>
                  <a:lnTo>
                    <a:pt x="2468702" y="2793669"/>
                  </a:lnTo>
                  <a:lnTo>
                    <a:pt x="2462199" y="2841587"/>
                  </a:lnTo>
                  <a:lnTo>
                    <a:pt x="2451620" y="2888069"/>
                  </a:lnTo>
                  <a:lnTo>
                    <a:pt x="2437117" y="2932938"/>
                  </a:lnTo>
                  <a:lnTo>
                    <a:pt x="2418918" y="2976003"/>
                  </a:lnTo>
                  <a:lnTo>
                    <a:pt x="2397175" y="3017062"/>
                  </a:lnTo>
                  <a:lnTo>
                    <a:pt x="2372106" y="3055937"/>
                  </a:lnTo>
                  <a:lnTo>
                    <a:pt x="2343899" y="3092437"/>
                  </a:lnTo>
                  <a:lnTo>
                    <a:pt x="2312746" y="3126359"/>
                  </a:lnTo>
                  <a:lnTo>
                    <a:pt x="2278824" y="3157524"/>
                  </a:lnTo>
                  <a:lnTo>
                    <a:pt x="2242324" y="3185731"/>
                  </a:lnTo>
                  <a:lnTo>
                    <a:pt x="2203450" y="3210801"/>
                  </a:lnTo>
                  <a:lnTo>
                    <a:pt x="2162391" y="3232531"/>
                  </a:lnTo>
                  <a:lnTo>
                    <a:pt x="2119325" y="3250742"/>
                  </a:lnTo>
                  <a:lnTo>
                    <a:pt x="2074456" y="3265233"/>
                  </a:lnTo>
                  <a:lnTo>
                    <a:pt x="2027961" y="3275825"/>
                  </a:lnTo>
                  <a:lnTo>
                    <a:pt x="1980057" y="3282315"/>
                  </a:lnTo>
                  <a:lnTo>
                    <a:pt x="1930908" y="3284524"/>
                  </a:lnTo>
                  <a:lnTo>
                    <a:pt x="1881746" y="3282315"/>
                  </a:lnTo>
                  <a:lnTo>
                    <a:pt x="1833841" y="3275825"/>
                  </a:lnTo>
                  <a:lnTo>
                    <a:pt x="1787347" y="3265233"/>
                  </a:lnTo>
                  <a:lnTo>
                    <a:pt x="1742478" y="3250742"/>
                  </a:lnTo>
                  <a:lnTo>
                    <a:pt x="1699412" y="3232531"/>
                  </a:lnTo>
                  <a:lnTo>
                    <a:pt x="1658353" y="3210801"/>
                  </a:lnTo>
                  <a:lnTo>
                    <a:pt x="1619478" y="3185731"/>
                  </a:lnTo>
                  <a:lnTo>
                    <a:pt x="1582978" y="3157524"/>
                  </a:lnTo>
                  <a:lnTo>
                    <a:pt x="1549057" y="3126359"/>
                  </a:lnTo>
                  <a:lnTo>
                    <a:pt x="1517904" y="3092437"/>
                  </a:lnTo>
                  <a:lnTo>
                    <a:pt x="1489697" y="3055937"/>
                  </a:lnTo>
                  <a:lnTo>
                    <a:pt x="1464627" y="3017062"/>
                  </a:lnTo>
                  <a:lnTo>
                    <a:pt x="1442885" y="2976003"/>
                  </a:lnTo>
                  <a:lnTo>
                    <a:pt x="1424686" y="2932938"/>
                  </a:lnTo>
                  <a:lnTo>
                    <a:pt x="1410182" y="2888069"/>
                  </a:lnTo>
                  <a:lnTo>
                    <a:pt x="1399603" y="2841587"/>
                  </a:lnTo>
                  <a:lnTo>
                    <a:pt x="1393101" y="2793669"/>
                  </a:lnTo>
                  <a:lnTo>
                    <a:pt x="1390904" y="2744520"/>
                  </a:lnTo>
                  <a:lnTo>
                    <a:pt x="1393101" y="2695371"/>
                  </a:lnTo>
                  <a:lnTo>
                    <a:pt x="1399603" y="2647454"/>
                  </a:lnTo>
                  <a:lnTo>
                    <a:pt x="1410182" y="2600960"/>
                  </a:lnTo>
                  <a:lnTo>
                    <a:pt x="1424686" y="2556091"/>
                  </a:lnTo>
                  <a:lnTo>
                    <a:pt x="1442885" y="2513038"/>
                  </a:lnTo>
                  <a:lnTo>
                    <a:pt x="1464627" y="2471966"/>
                  </a:lnTo>
                  <a:lnTo>
                    <a:pt x="1489697" y="2433091"/>
                  </a:lnTo>
                  <a:lnTo>
                    <a:pt x="1517904" y="2396604"/>
                  </a:lnTo>
                  <a:lnTo>
                    <a:pt x="1549057" y="2362682"/>
                  </a:lnTo>
                  <a:lnTo>
                    <a:pt x="1582978" y="2331516"/>
                  </a:lnTo>
                  <a:lnTo>
                    <a:pt x="1619478" y="2303310"/>
                  </a:lnTo>
                  <a:lnTo>
                    <a:pt x="1658353" y="2278240"/>
                  </a:lnTo>
                  <a:lnTo>
                    <a:pt x="1699412" y="2256510"/>
                  </a:lnTo>
                  <a:lnTo>
                    <a:pt x="1742478" y="2238298"/>
                  </a:lnTo>
                  <a:lnTo>
                    <a:pt x="1787347" y="2223808"/>
                  </a:lnTo>
                  <a:lnTo>
                    <a:pt x="1833841" y="2213216"/>
                  </a:lnTo>
                  <a:lnTo>
                    <a:pt x="1881746" y="2206726"/>
                  </a:lnTo>
                  <a:lnTo>
                    <a:pt x="1930908" y="2204516"/>
                  </a:lnTo>
                  <a:lnTo>
                    <a:pt x="1980057" y="2206726"/>
                  </a:lnTo>
                  <a:lnTo>
                    <a:pt x="2027961" y="2213216"/>
                  </a:lnTo>
                  <a:lnTo>
                    <a:pt x="2074456" y="2223808"/>
                  </a:lnTo>
                  <a:lnTo>
                    <a:pt x="2119325" y="2238298"/>
                  </a:lnTo>
                  <a:lnTo>
                    <a:pt x="2162391" y="2256510"/>
                  </a:lnTo>
                  <a:lnTo>
                    <a:pt x="2203450" y="2278240"/>
                  </a:lnTo>
                  <a:lnTo>
                    <a:pt x="2242324" y="2303310"/>
                  </a:lnTo>
                  <a:lnTo>
                    <a:pt x="2278824" y="2331516"/>
                  </a:lnTo>
                  <a:lnTo>
                    <a:pt x="2312746" y="2362682"/>
                  </a:lnTo>
                  <a:lnTo>
                    <a:pt x="2343899" y="2396604"/>
                  </a:lnTo>
                  <a:lnTo>
                    <a:pt x="2372106" y="2433091"/>
                  </a:lnTo>
                  <a:lnTo>
                    <a:pt x="2397175" y="2471966"/>
                  </a:lnTo>
                  <a:lnTo>
                    <a:pt x="2418918" y="2513038"/>
                  </a:lnTo>
                  <a:lnTo>
                    <a:pt x="2437117" y="2556091"/>
                  </a:lnTo>
                  <a:lnTo>
                    <a:pt x="2451620" y="2600960"/>
                  </a:lnTo>
                  <a:lnTo>
                    <a:pt x="2462199" y="2647454"/>
                  </a:lnTo>
                  <a:lnTo>
                    <a:pt x="2468702" y="2695371"/>
                  </a:lnTo>
                  <a:lnTo>
                    <a:pt x="2470912" y="2744520"/>
                  </a:lnTo>
                  <a:lnTo>
                    <a:pt x="2470912" y="2578328"/>
                  </a:lnTo>
                  <a:lnTo>
                    <a:pt x="2447252" y="2514028"/>
                  </a:lnTo>
                  <a:lnTo>
                    <a:pt x="2426690" y="2472702"/>
                  </a:lnTo>
                  <a:lnTo>
                    <a:pt x="2402929" y="2433370"/>
                  </a:lnTo>
                  <a:lnTo>
                    <a:pt x="2376157" y="2396223"/>
                  </a:lnTo>
                  <a:lnTo>
                    <a:pt x="2346528" y="2361412"/>
                  </a:lnTo>
                  <a:lnTo>
                    <a:pt x="2314232" y="2329103"/>
                  </a:lnTo>
                  <a:lnTo>
                    <a:pt x="2279408" y="2299474"/>
                  </a:lnTo>
                  <a:lnTo>
                    <a:pt x="2242261" y="2272703"/>
                  </a:lnTo>
                  <a:lnTo>
                    <a:pt x="2202929" y="2248954"/>
                  </a:lnTo>
                  <a:lnTo>
                    <a:pt x="2161603" y="2228380"/>
                  </a:lnTo>
                  <a:lnTo>
                    <a:pt x="2118449" y="2211184"/>
                  </a:lnTo>
                  <a:lnTo>
                    <a:pt x="2096617" y="2204516"/>
                  </a:lnTo>
                  <a:lnTo>
                    <a:pt x="2073630" y="2197493"/>
                  </a:lnTo>
                  <a:lnTo>
                    <a:pt x="2027326" y="2187524"/>
                  </a:lnTo>
                  <a:lnTo>
                    <a:pt x="1979688" y="2181402"/>
                  </a:lnTo>
                  <a:lnTo>
                    <a:pt x="1930908" y="2179332"/>
                  </a:lnTo>
                  <a:lnTo>
                    <a:pt x="1882114" y="2181402"/>
                  </a:lnTo>
                  <a:lnTo>
                    <a:pt x="1834476" y="2187524"/>
                  </a:lnTo>
                  <a:lnTo>
                    <a:pt x="1788172" y="2197493"/>
                  </a:lnTo>
                  <a:lnTo>
                    <a:pt x="1743354" y="2211184"/>
                  </a:lnTo>
                  <a:lnTo>
                    <a:pt x="1700199" y="2228380"/>
                  </a:lnTo>
                  <a:lnTo>
                    <a:pt x="1658874" y="2248954"/>
                  </a:lnTo>
                  <a:lnTo>
                    <a:pt x="1619542" y="2272703"/>
                  </a:lnTo>
                  <a:lnTo>
                    <a:pt x="1582394" y="2299474"/>
                  </a:lnTo>
                  <a:lnTo>
                    <a:pt x="1547571" y="2329103"/>
                  </a:lnTo>
                  <a:lnTo>
                    <a:pt x="1515275" y="2361412"/>
                  </a:lnTo>
                  <a:lnTo>
                    <a:pt x="1485646" y="2396223"/>
                  </a:lnTo>
                  <a:lnTo>
                    <a:pt x="1458874" y="2433370"/>
                  </a:lnTo>
                  <a:lnTo>
                    <a:pt x="1435112" y="2472702"/>
                  </a:lnTo>
                  <a:lnTo>
                    <a:pt x="1414551" y="2514028"/>
                  </a:lnTo>
                  <a:lnTo>
                    <a:pt x="1397342" y="2557183"/>
                  </a:lnTo>
                  <a:lnTo>
                    <a:pt x="1383665" y="2602001"/>
                  </a:lnTo>
                  <a:lnTo>
                    <a:pt x="1373682" y="2648318"/>
                  </a:lnTo>
                  <a:lnTo>
                    <a:pt x="1367574" y="2695943"/>
                  </a:lnTo>
                  <a:lnTo>
                    <a:pt x="1365504" y="2744736"/>
                  </a:lnTo>
                  <a:lnTo>
                    <a:pt x="1367574" y="2793517"/>
                  </a:lnTo>
                  <a:lnTo>
                    <a:pt x="1373682" y="2841155"/>
                  </a:lnTo>
                  <a:lnTo>
                    <a:pt x="1383665" y="2887459"/>
                  </a:lnTo>
                  <a:lnTo>
                    <a:pt x="1397342" y="2932277"/>
                  </a:lnTo>
                  <a:lnTo>
                    <a:pt x="1414551" y="2975432"/>
                  </a:lnTo>
                  <a:lnTo>
                    <a:pt x="1435112" y="3016758"/>
                  </a:lnTo>
                  <a:lnTo>
                    <a:pt x="1458874" y="3056090"/>
                  </a:lnTo>
                  <a:lnTo>
                    <a:pt x="1485646" y="3093237"/>
                  </a:lnTo>
                  <a:lnTo>
                    <a:pt x="1515275" y="3128060"/>
                  </a:lnTo>
                  <a:lnTo>
                    <a:pt x="1547571" y="3160357"/>
                  </a:lnTo>
                  <a:lnTo>
                    <a:pt x="1582394" y="3189986"/>
                  </a:lnTo>
                  <a:lnTo>
                    <a:pt x="1619542" y="3216757"/>
                  </a:lnTo>
                  <a:lnTo>
                    <a:pt x="1658874" y="3240519"/>
                  </a:lnTo>
                  <a:lnTo>
                    <a:pt x="1700199" y="3261080"/>
                  </a:lnTo>
                  <a:lnTo>
                    <a:pt x="1743354" y="3278289"/>
                  </a:lnTo>
                  <a:lnTo>
                    <a:pt x="1788172" y="3291967"/>
                  </a:lnTo>
                  <a:lnTo>
                    <a:pt x="1834476" y="3301949"/>
                  </a:lnTo>
                  <a:lnTo>
                    <a:pt x="1882114" y="3308058"/>
                  </a:lnTo>
                  <a:lnTo>
                    <a:pt x="1930908" y="3310140"/>
                  </a:lnTo>
                  <a:lnTo>
                    <a:pt x="1979688" y="3308058"/>
                  </a:lnTo>
                  <a:lnTo>
                    <a:pt x="2027326" y="3301949"/>
                  </a:lnTo>
                  <a:lnTo>
                    <a:pt x="2073630" y="3291967"/>
                  </a:lnTo>
                  <a:lnTo>
                    <a:pt x="2118449" y="3278289"/>
                  </a:lnTo>
                  <a:lnTo>
                    <a:pt x="2161603" y="3261080"/>
                  </a:lnTo>
                  <a:lnTo>
                    <a:pt x="2202929" y="3240519"/>
                  </a:lnTo>
                  <a:lnTo>
                    <a:pt x="2242261" y="3216757"/>
                  </a:lnTo>
                  <a:lnTo>
                    <a:pt x="2279408" y="3189986"/>
                  </a:lnTo>
                  <a:lnTo>
                    <a:pt x="2314232" y="3160357"/>
                  </a:lnTo>
                  <a:lnTo>
                    <a:pt x="2346528" y="3128060"/>
                  </a:lnTo>
                  <a:lnTo>
                    <a:pt x="2376157" y="3093237"/>
                  </a:lnTo>
                  <a:lnTo>
                    <a:pt x="2402929" y="3056090"/>
                  </a:lnTo>
                  <a:lnTo>
                    <a:pt x="2426690" y="3016758"/>
                  </a:lnTo>
                  <a:lnTo>
                    <a:pt x="2447252" y="2975432"/>
                  </a:lnTo>
                  <a:lnTo>
                    <a:pt x="2464460" y="2932277"/>
                  </a:lnTo>
                  <a:lnTo>
                    <a:pt x="2478138" y="2887459"/>
                  </a:lnTo>
                  <a:lnTo>
                    <a:pt x="2488120" y="2841155"/>
                  </a:lnTo>
                  <a:lnTo>
                    <a:pt x="2494229" y="2793517"/>
                  </a:lnTo>
                  <a:lnTo>
                    <a:pt x="2496312" y="2744736"/>
                  </a:lnTo>
                  <a:close/>
                </a:path>
                <a:path w="3267709" h="6858000">
                  <a:moveTo>
                    <a:pt x="2496312" y="0"/>
                  </a:moveTo>
                  <a:lnTo>
                    <a:pt x="2470886" y="0"/>
                  </a:lnTo>
                  <a:lnTo>
                    <a:pt x="2459939" y="108318"/>
                  </a:lnTo>
                  <a:lnTo>
                    <a:pt x="2448560" y="153593"/>
                  </a:lnTo>
                  <a:lnTo>
                    <a:pt x="2433447" y="197269"/>
                  </a:lnTo>
                  <a:lnTo>
                    <a:pt x="2414778" y="239141"/>
                  </a:lnTo>
                  <a:lnTo>
                    <a:pt x="2392730" y="279044"/>
                  </a:lnTo>
                  <a:lnTo>
                    <a:pt x="2367483" y="316814"/>
                  </a:lnTo>
                  <a:lnTo>
                    <a:pt x="2339225" y="352234"/>
                  </a:lnTo>
                  <a:lnTo>
                    <a:pt x="2308136" y="385152"/>
                  </a:lnTo>
                  <a:lnTo>
                    <a:pt x="2274392" y="415366"/>
                  </a:lnTo>
                  <a:lnTo>
                    <a:pt x="2238184" y="442709"/>
                  </a:lnTo>
                  <a:lnTo>
                    <a:pt x="2199690" y="466991"/>
                  </a:lnTo>
                  <a:lnTo>
                    <a:pt x="2159089" y="488035"/>
                  </a:lnTo>
                  <a:lnTo>
                    <a:pt x="2116569" y="505663"/>
                  </a:lnTo>
                  <a:lnTo>
                    <a:pt x="2072309" y="519696"/>
                  </a:lnTo>
                  <a:lnTo>
                    <a:pt x="2026488" y="529932"/>
                  </a:lnTo>
                  <a:lnTo>
                    <a:pt x="1979295" y="536219"/>
                  </a:lnTo>
                  <a:lnTo>
                    <a:pt x="1930908" y="538340"/>
                  </a:lnTo>
                  <a:lnTo>
                    <a:pt x="1882508" y="536219"/>
                  </a:lnTo>
                  <a:lnTo>
                    <a:pt x="1835315" y="529932"/>
                  </a:lnTo>
                  <a:lnTo>
                    <a:pt x="1789493" y="519696"/>
                  </a:lnTo>
                  <a:lnTo>
                    <a:pt x="1745234" y="505663"/>
                  </a:lnTo>
                  <a:lnTo>
                    <a:pt x="1702714" y="488035"/>
                  </a:lnTo>
                  <a:lnTo>
                    <a:pt x="1662112" y="466991"/>
                  </a:lnTo>
                  <a:lnTo>
                    <a:pt x="1623618" y="442709"/>
                  </a:lnTo>
                  <a:lnTo>
                    <a:pt x="1587411" y="415366"/>
                  </a:lnTo>
                  <a:lnTo>
                    <a:pt x="1553667" y="385152"/>
                  </a:lnTo>
                  <a:lnTo>
                    <a:pt x="1522577" y="352234"/>
                  </a:lnTo>
                  <a:lnTo>
                    <a:pt x="1494320" y="316814"/>
                  </a:lnTo>
                  <a:lnTo>
                    <a:pt x="1469072" y="279044"/>
                  </a:lnTo>
                  <a:lnTo>
                    <a:pt x="1447025" y="239141"/>
                  </a:lnTo>
                  <a:lnTo>
                    <a:pt x="1428356" y="197269"/>
                  </a:lnTo>
                  <a:lnTo>
                    <a:pt x="1413243" y="153593"/>
                  </a:lnTo>
                  <a:lnTo>
                    <a:pt x="1401876" y="108318"/>
                  </a:lnTo>
                  <a:lnTo>
                    <a:pt x="1390929" y="0"/>
                  </a:lnTo>
                  <a:lnTo>
                    <a:pt x="1365504" y="0"/>
                  </a:lnTo>
                  <a:lnTo>
                    <a:pt x="1367574" y="48653"/>
                  </a:lnTo>
                  <a:lnTo>
                    <a:pt x="1373682" y="96164"/>
                  </a:lnTo>
                  <a:lnTo>
                    <a:pt x="1383665" y="142354"/>
                  </a:lnTo>
                  <a:lnTo>
                    <a:pt x="1397342" y="187045"/>
                  </a:lnTo>
                  <a:lnTo>
                    <a:pt x="1414551" y="230085"/>
                  </a:lnTo>
                  <a:lnTo>
                    <a:pt x="1435112" y="271297"/>
                  </a:lnTo>
                  <a:lnTo>
                    <a:pt x="1458874" y="310515"/>
                  </a:lnTo>
                  <a:lnTo>
                    <a:pt x="1485646" y="347573"/>
                  </a:lnTo>
                  <a:lnTo>
                    <a:pt x="1515275" y="382295"/>
                  </a:lnTo>
                  <a:lnTo>
                    <a:pt x="1547571" y="414515"/>
                  </a:lnTo>
                  <a:lnTo>
                    <a:pt x="1582394" y="444055"/>
                  </a:lnTo>
                  <a:lnTo>
                    <a:pt x="1619542" y="470763"/>
                  </a:lnTo>
                  <a:lnTo>
                    <a:pt x="1658874" y="494449"/>
                  </a:lnTo>
                  <a:lnTo>
                    <a:pt x="1700199" y="514959"/>
                  </a:lnTo>
                  <a:lnTo>
                    <a:pt x="1743354" y="532117"/>
                  </a:lnTo>
                  <a:lnTo>
                    <a:pt x="1788172" y="545769"/>
                  </a:lnTo>
                  <a:lnTo>
                    <a:pt x="1834476" y="555713"/>
                  </a:lnTo>
                  <a:lnTo>
                    <a:pt x="1882114" y="561822"/>
                  </a:lnTo>
                  <a:lnTo>
                    <a:pt x="1930908" y="563880"/>
                  </a:lnTo>
                  <a:lnTo>
                    <a:pt x="1979688" y="561822"/>
                  </a:lnTo>
                  <a:lnTo>
                    <a:pt x="2027326" y="555713"/>
                  </a:lnTo>
                  <a:lnTo>
                    <a:pt x="2073630" y="545769"/>
                  </a:lnTo>
                  <a:lnTo>
                    <a:pt x="2118449" y="532117"/>
                  </a:lnTo>
                  <a:lnTo>
                    <a:pt x="2161603" y="514959"/>
                  </a:lnTo>
                  <a:lnTo>
                    <a:pt x="2202929" y="494449"/>
                  </a:lnTo>
                  <a:lnTo>
                    <a:pt x="2242261" y="470763"/>
                  </a:lnTo>
                  <a:lnTo>
                    <a:pt x="2279408" y="444055"/>
                  </a:lnTo>
                  <a:lnTo>
                    <a:pt x="2314232" y="414515"/>
                  </a:lnTo>
                  <a:lnTo>
                    <a:pt x="2346528" y="382295"/>
                  </a:lnTo>
                  <a:lnTo>
                    <a:pt x="2376157" y="347573"/>
                  </a:lnTo>
                  <a:lnTo>
                    <a:pt x="2402929" y="310515"/>
                  </a:lnTo>
                  <a:lnTo>
                    <a:pt x="2426690" y="271297"/>
                  </a:lnTo>
                  <a:lnTo>
                    <a:pt x="2447252" y="230085"/>
                  </a:lnTo>
                  <a:lnTo>
                    <a:pt x="2464460" y="187045"/>
                  </a:lnTo>
                  <a:lnTo>
                    <a:pt x="2478138" y="142354"/>
                  </a:lnTo>
                  <a:lnTo>
                    <a:pt x="2488120" y="96164"/>
                  </a:lnTo>
                  <a:lnTo>
                    <a:pt x="2494229" y="48653"/>
                  </a:lnTo>
                  <a:lnTo>
                    <a:pt x="2496312" y="0"/>
                  </a:lnTo>
                  <a:close/>
                </a:path>
                <a:path w="3267709" h="6858000">
                  <a:moveTo>
                    <a:pt x="3267456" y="4925568"/>
                  </a:moveTo>
                  <a:lnTo>
                    <a:pt x="3182505" y="4934128"/>
                  </a:lnTo>
                  <a:lnTo>
                    <a:pt x="3134969" y="4946040"/>
                  </a:lnTo>
                  <a:lnTo>
                    <a:pt x="3089122" y="4961852"/>
                  </a:lnTo>
                  <a:lnTo>
                    <a:pt x="3045155" y="4981397"/>
                  </a:lnTo>
                  <a:lnTo>
                    <a:pt x="3003245" y="5004486"/>
                  </a:lnTo>
                  <a:lnTo>
                    <a:pt x="2963608" y="5030914"/>
                  </a:lnTo>
                  <a:lnTo>
                    <a:pt x="2926410" y="5060493"/>
                  </a:lnTo>
                  <a:lnTo>
                    <a:pt x="2891853" y="5093030"/>
                  </a:lnTo>
                  <a:lnTo>
                    <a:pt x="2860129" y="5128349"/>
                  </a:lnTo>
                  <a:lnTo>
                    <a:pt x="2831414" y="5166258"/>
                  </a:lnTo>
                  <a:lnTo>
                    <a:pt x="2805912" y="5206555"/>
                  </a:lnTo>
                  <a:lnTo>
                    <a:pt x="2783814" y="5249049"/>
                  </a:lnTo>
                  <a:lnTo>
                    <a:pt x="2765310" y="5293563"/>
                  </a:lnTo>
                  <a:lnTo>
                    <a:pt x="2750591" y="5339893"/>
                  </a:lnTo>
                  <a:lnTo>
                    <a:pt x="2739834" y="5387860"/>
                  </a:lnTo>
                  <a:lnTo>
                    <a:pt x="2733243" y="5437276"/>
                  </a:lnTo>
                  <a:lnTo>
                    <a:pt x="2731008" y="5487924"/>
                  </a:lnTo>
                  <a:lnTo>
                    <a:pt x="2733243" y="5538584"/>
                  </a:lnTo>
                  <a:lnTo>
                    <a:pt x="2739834" y="5587987"/>
                  </a:lnTo>
                  <a:lnTo>
                    <a:pt x="2750591" y="5635955"/>
                  </a:lnTo>
                  <a:lnTo>
                    <a:pt x="2765310" y="5682285"/>
                  </a:lnTo>
                  <a:lnTo>
                    <a:pt x="2783814" y="5726798"/>
                  </a:lnTo>
                  <a:lnTo>
                    <a:pt x="2805912" y="5769292"/>
                  </a:lnTo>
                  <a:lnTo>
                    <a:pt x="2831414" y="5809589"/>
                  </a:lnTo>
                  <a:lnTo>
                    <a:pt x="2860129" y="5847499"/>
                  </a:lnTo>
                  <a:lnTo>
                    <a:pt x="2891853" y="5882818"/>
                  </a:lnTo>
                  <a:lnTo>
                    <a:pt x="2926410" y="5915355"/>
                  </a:lnTo>
                  <a:lnTo>
                    <a:pt x="2963608" y="5944946"/>
                  </a:lnTo>
                  <a:lnTo>
                    <a:pt x="3003245" y="5971375"/>
                  </a:lnTo>
                  <a:lnTo>
                    <a:pt x="3045155" y="5994451"/>
                  </a:lnTo>
                  <a:lnTo>
                    <a:pt x="3089122" y="6013996"/>
                  </a:lnTo>
                  <a:lnTo>
                    <a:pt x="3134969" y="6029820"/>
                  </a:lnTo>
                  <a:lnTo>
                    <a:pt x="3182505" y="6041720"/>
                  </a:lnTo>
                  <a:lnTo>
                    <a:pt x="3267456" y="6050280"/>
                  </a:lnTo>
                  <a:lnTo>
                    <a:pt x="3267456" y="6024677"/>
                  </a:lnTo>
                  <a:lnTo>
                    <a:pt x="3187623" y="6016625"/>
                  </a:lnTo>
                  <a:lnTo>
                    <a:pt x="3142221" y="6005258"/>
                  </a:lnTo>
                  <a:lnTo>
                    <a:pt x="3098431" y="5990145"/>
                  </a:lnTo>
                  <a:lnTo>
                    <a:pt x="3056445" y="5971489"/>
                  </a:lnTo>
                  <a:lnTo>
                    <a:pt x="3016427" y="5949442"/>
                  </a:lnTo>
                  <a:lnTo>
                    <a:pt x="2978556" y="5924194"/>
                  </a:lnTo>
                  <a:lnTo>
                    <a:pt x="2943034" y="5895949"/>
                  </a:lnTo>
                  <a:lnTo>
                    <a:pt x="2910027" y="5864860"/>
                  </a:lnTo>
                  <a:lnTo>
                    <a:pt x="2879725" y="5831129"/>
                  </a:lnTo>
                  <a:lnTo>
                    <a:pt x="2852305" y="5794934"/>
                  </a:lnTo>
                  <a:lnTo>
                    <a:pt x="2827959" y="5756440"/>
                  </a:lnTo>
                  <a:lnTo>
                    <a:pt x="2806852" y="5715851"/>
                  </a:lnTo>
                  <a:lnTo>
                    <a:pt x="2789174" y="5673344"/>
                  </a:lnTo>
                  <a:lnTo>
                    <a:pt x="2775102" y="5629097"/>
                  </a:lnTo>
                  <a:lnTo>
                    <a:pt x="2764840" y="5583288"/>
                  </a:lnTo>
                  <a:lnTo>
                    <a:pt x="2758541" y="5536095"/>
                  </a:lnTo>
                  <a:lnTo>
                    <a:pt x="2756408" y="5487708"/>
                  </a:lnTo>
                  <a:lnTo>
                    <a:pt x="2758541" y="5439334"/>
                  </a:lnTo>
                  <a:lnTo>
                    <a:pt x="2764840" y="5392140"/>
                  </a:lnTo>
                  <a:lnTo>
                    <a:pt x="2775102" y="5346331"/>
                  </a:lnTo>
                  <a:lnTo>
                    <a:pt x="2789174" y="5302085"/>
                  </a:lnTo>
                  <a:lnTo>
                    <a:pt x="2806852" y="5259578"/>
                  </a:lnTo>
                  <a:lnTo>
                    <a:pt x="2827959" y="5218989"/>
                  </a:lnTo>
                  <a:lnTo>
                    <a:pt x="2852305" y="5180495"/>
                  </a:lnTo>
                  <a:lnTo>
                    <a:pt x="2879725" y="5144300"/>
                  </a:lnTo>
                  <a:lnTo>
                    <a:pt x="2910027" y="5110569"/>
                  </a:lnTo>
                  <a:lnTo>
                    <a:pt x="2943034" y="5079479"/>
                  </a:lnTo>
                  <a:lnTo>
                    <a:pt x="2978556" y="5051234"/>
                  </a:lnTo>
                  <a:lnTo>
                    <a:pt x="3016427" y="5025987"/>
                  </a:lnTo>
                  <a:lnTo>
                    <a:pt x="3056445" y="5003939"/>
                  </a:lnTo>
                  <a:lnTo>
                    <a:pt x="3098431" y="4985283"/>
                  </a:lnTo>
                  <a:lnTo>
                    <a:pt x="3142221" y="4970170"/>
                  </a:lnTo>
                  <a:lnTo>
                    <a:pt x="3187623" y="4958791"/>
                  </a:lnTo>
                  <a:lnTo>
                    <a:pt x="3267456" y="4950752"/>
                  </a:lnTo>
                  <a:lnTo>
                    <a:pt x="3267456" y="4925568"/>
                  </a:lnTo>
                  <a:close/>
                </a:path>
                <a:path w="3267709" h="6858000">
                  <a:moveTo>
                    <a:pt x="3267456" y="810768"/>
                  </a:moveTo>
                  <a:lnTo>
                    <a:pt x="3182505" y="819327"/>
                  </a:lnTo>
                  <a:lnTo>
                    <a:pt x="3134969" y="831240"/>
                  </a:lnTo>
                  <a:lnTo>
                    <a:pt x="3089122" y="847064"/>
                  </a:lnTo>
                  <a:lnTo>
                    <a:pt x="3045155" y="866609"/>
                  </a:lnTo>
                  <a:lnTo>
                    <a:pt x="3003245" y="889685"/>
                  </a:lnTo>
                  <a:lnTo>
                    <a:pt x="2963608" y="916114"/>
                  </a:lnTo>
                  <a:lnTo>
                    <a:pt x="2926410" y="945705"/>
                  </a:lnTo>
                  <a:lnTo>
                    <a:pt x="2891853" y="978242"/>
                  </a:lnTo>
                  <a:lnTo>
                    <a:pt x="2860129" y="1013561"/>
                  </a:lnTo>
                  <a:lnTo>
                    <a:pt x="2831414" y="1051471"/>
                  </a:lnTo>
                  <a:lnTo>
                    <a:pt x="2805912" y="1091768"/>
                  </a:lnTo>
                  <a:lnTo>
                    <a:pt x="2783814" y="1134262"/>
                  </a:lnTo>
                  <a:lnTo>
                    <a:pt x="2765310" y="1178775"/>
                  </a:lnTo>
                  <a:lnTo>
                    <a:pt x="2750591" y="1225105"/>
                  </a:lnTo>
                  <a:lnTo>
                    <a:pt x="2739834" y="1273073"/>
                  </a:lnTo>
                  <a:lnTo>
                    <a:pt x="2733243" y="1322476"/>
                  </a:lnTo>
                  <a:lnTo>
                    <a:pt x="2731008" y="1373124"/>
                  </a:lnTo>
                  <a:lnTo>
                    <a:pt x="2733243" y="1423784"/>
                  </a:lnTo>
                  <a:lnTo>
                    <a:pt x="2739834" y="1473200"/>
                  </a:lnTo>
                  <a:lnTo>
                    <a:pt x="2750591" y="1521155"/>
                  </a:lnTo>
                  <a:lnTo>
                    <a:pt x="2765310" y="1567497"/>
                  </a:lnTo>
                  <a:lnTo>
                    <a:pt x="2783814" y="1612011"/>
                  </a:lnTo>
                  <a:lnTo>
                    <a:pt x="2805912" y="1654505"/>
                  </a:lnTo>
                  <a:lnTo>
                    <a:pt x="2831414" y="1694802"/>
                  </a:lnTo>
                  <a:lnTo>
                    <a:pt x="2860129" y="1732699"/>
                  </a:lnTo>
                  <a:lnTo>
                    <a:pt x="2891853" y="1768017"/>
                  </a:lnTo>
                  <a:lnTo>
                    <a:pt x="2926410" y="1800567"/>
                  </a:lnTo>
                  <a:lnTo>
                    <a:pt x="2963608" y="1830146"/>
                  </a:lnTo>
                  <a:lnTo>
                    <a:pt x="3003245" y="1856574"/>
                  </a:lnTo>
                  <a:lnTo>
                    <a:pt x="3045155" y="1879650"/>
                  </a:lnTo>
                  <a:lnTo>
                    <a:pt x="3089122" y="1899196"/>
                  </a:lnTo>
                  <a:lnTo>
                    <a:pt x="3134969" y="1915020"/>
                  </a:lnTo>
                  <a:lnTo>
                    <a:pt x="3182505" y="1926920"/>
                  </a:lnTo>
                  <a:lnTo>
                    <a:pt x="3267456" y="1935480"/>
                  </a:lnTo>
                  <a:lnTo>
                    <a:pt x="3267456" y="1909876"/>
                  </a:lnTo>
                  <a:lnTo>
                    <a:pt x="3187623" y="1901825"/>
                  </a:lnTo>
                  <a:lnTo>
                    <a:pt x="3142221" y="1890458"/>
                  </a:lnTo>
                  <a:lnTo>
                    <a:pt x="3098431" y="1875345"/>
                  </a:lnTo>
                  <a:lnTo>
                    <a:pt x="3056445" y="1856689"/>
                  </a:lnTo>
                  <a:lnTo>
                    <a:pt x="3016427" y="1834642"/>
                  </a:lnTo>
                  <a:lnTo>
                    <a:pt x="2978556" y="1809394"/>
                  </a:lnTo>
                  <a:lnTo>
                    <a:pt x="2943034" y="1781149"/>
                  </a:lnTo>
                  <a:lnTo>
                    <a:pt x="2910027" y="1750060"/>
                  </a:lnTo>
                  <a:lnTo>
                    <a:pt x="2879725" y="1716328"/>
                  </a:lnTo>
                  <a:lnTo>
                    <a:pt x="2852305" y="1680133"/>
                  </a:lnTo>
                  <a:lnTo>
                    <a:pt x="2827959" y="1641640"/>
                  </a:lnTo>
                  <a:lnTo>
                    <a:pt x="2806852" y="1601050"/>
                  </a:lnTo>
                  <a:lnTo>
                    <a:pt x="2789174" y="1558544"/>
                  </a:lnTo>
                  <a:lnTo>
                    <a:pt x="2775102" y="1514297"/>
                  </a:lnTo>
                  <a:lnTo>
                    <a:pt x="2764840" y="1468488"/>
                  </a:lnTo>
                  <a:lnTo>
                    <a:pt x="2758541" y="1421295"/>
                  </a:lnTo>
                  <a:lnTo>
                    <a:pt x="2756408" y="1372908"/>
                  </a:lnTo>
                  <a:lnTo>
                    <a:pt x="2758541" y="1324533"/>
                  </a:lnTo>
                  <a:lnTo>
                    <a:pt x="2764840" y="1277340"/>
                  </a:lnTo>
                  <a:lnTo>
                    <a:pt x="2775102" y="1231531"/>
                  </a:lnTo>
                  <a:lnTo>
                    <a:pt x="2789174" y="1187284"/>
                  </a:lnTo>
                  <a:lnTo>
                    <a:pt x="2806852" y="1144778"/>
                  </a:lnTo>
                  <a:lnTo>
                    <a:pt x="2827959" y="1104188"/>
                  </a:lnTo>
                  <a:lnTo>
                    <a:pt x="2852305" y="1065695"/>
                  </a:lnTo>
                  <a:lnTo>
                    <a:pt x="2879725" y="1029500"/>
                  </a:lnTo>
                  <a:lnTo>
                    <a:pt x="2910027" y="995768"/>
                  </a:lnTo>
                  <a:lnTo>
                    <a:pt x="2943034" y="964679"/>
                  </a:lnTo>
                  <a:lnTo>
                    <a:pt x="2978556" y="936434"/>
                  </a:lnTo>
                  <a:lnTo>
                    <a:pt x="3016427" y="911186"/>
                  </a:lnTo>
                  <a:lnTo>
                    <a:pt x="3056445" y="889139"/>
                  </a:lnTo>
                  <a:lnTo>
                    <a:pt x="3098431" y="870483"/>
                  </a:lnTo>
                  <a:lnTo>
                    <a:pt x="3142221" y="855370"/>
                  </a:lnTo>
                  <a:lnTo>
                    <a:pt x="3187623" y="843991"/>
                  </a:lnTo>
                  <a:lnTo>
                    <a:pt x="3267456" y="835952"/>
                  </a:lnTo>
                  <a:lnTo>
                    <a:pt x="3267456" y="8107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80" dirty="0"/>
              <a:t>E.g.</a:t>
            </a:r>
            <a:r>
              <a:rPr spc="60" dirty="0"/>
              <a:t> </a:t>
            </a:r>
            <a:r>
              <a:rPr spc="405" dirty="0"/>
              <a:t>Canada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6827520" cy="304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225" dirty="0">
                <a:latin typeface="Calibri"/>
                <a:cs typeface="Calibri"/>
              </a:rPr>
              <a:t>Canada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has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two </a:t>
            </a:r>
            <a:r>
              <a:rPr sz="2400" spc="150" dirty="0">
                <a:latin typeface="Calibri"/>
                <a:cs typeface="Calibri"/>
              </a:rPr>
              <a:t>regions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225" dirty="0">
                <a:latin typeface="Calibri"/>
                <a:cs typeface="Calibri"/>
              </a:rPr>
              <a:t>Canada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Central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and 	</a:t>
            </a:r>
            <a:r>
              <a:rPr sz="2400" spc="225" dirty="0">
                <a:latin typeface="Calibri"/>
                <a:cs typeface="Calibri"/>
              </a:rPr>
              <a:t>Canada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220" dirty="0">
                <a:latin typeface="Calibri"/>
                <a:cs typeface="Calibri"/>
              </a:rPr>
              <a:t>East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 dirty="0">
              <a:latin typeface="Calibri"/>
              <a:cs typeface="Calibri"/>
            </a:endParaRPr>
          </a:p>
          <a:p>
            <a:pPr marL="240029" marR="716280" indent="-227329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170" dirty="0">
                <a:latin typeface="Calibri"/>
                <a:cs typeface="Calibri"/>
              </a:rPr>
              <a:t>Data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stored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these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regions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never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leaves 	</a:t>
            </a:r>
            <a:r>
              <a:rPr sz="2400" spc="215" dirty="0">
                <a:latin typeface="Calibri"/>
                <a:cs typeface="Calibri"/>
              </a:rPr>
              <a:t>Canada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sz="2400" spc="155" dirty="0">
                <a:latin typeface="Calibri"/>
                <a:cs typeface="Calibri"/>
              </a:rPr>
              <a:t>Anyone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204" dirty="0">
                <a:latin typeface="Calibri"/>
                <a:cs typeface="Calibri"/>
              </a:rPr>
              <a:t>can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use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these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regions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85" dirty="0"/>
              <a:t>E.g.</a:t>
            </a:r>
            <a:r>
              <a:rPr spc="55" dirty="0"/>
              <a:t> </a:t>
            </a:r>
            <a:r>
              <a:rPr spc="290" dirty="0"/>
              <a:t>Brazil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44267"/>
            <a:ext cx="6620509" cy="3381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40" dirty="0">
                <a:latin typeface="Calibri"/>
                <a:cs typeface="Calibri"/>
              </a:rPr>
              <a:t>Brazil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95" dirty="0">
                <a:latin typeface="Calibri"/>
                <a:cs typeface="Calibri"/>
              </a:rPr>
              <a:t>only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has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one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region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Brazil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South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00"/>
              </a:spcBef>
              <a:buFont typeface="Arial"/>
              <a:buChar char="•"/>
            </a:pPr>
            <a:endParaRPr sz="2400" dirty="0">
              <a:latin typeface="Calibri"/>
              <a:cs typeface="Calibri"/>
            </a:endParaRPr>
          </a:p>
          <a:p>
            <a:pPr marL="240029" marR="5080" indent="-227329">
              <a:lnSpc>
                <a:spcPts val="259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135" dirty="0">
                <a:latin typeface="Calibri"/>
                <a:cs typeface="Calibri"/>
              </a:rPr>
              <a:t>Currently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is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the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95" dirty="0">
                <a:latin typeface="Calibri"/>
                <a:cs typeface="Calibri"/>
              </a:rPr>
              <a:t>only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region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70" dirty="0">
                <a:latin typeface="Calibri"/>
                <a:cs typeface="Calibri"/>
              </a:rPr>
              <a:t>South</a:t>
            </a:r>
            <a:r>
              <a:rPr sz="2400" spc="114" dirty="0">
                <a:latin typeface="Calibri"/>
                <a:cs typeface="Calibri"/>
              </a:rPr>
              <a:t> America, 	</a:t>
            </a:r>
            <a:r>
              <a:rPr sz="2400" spc="85" dirty="0">
                <a:latin typeface="Calibri"/>
                <a:cs typeface="Calibri"/>
              </a:rPr>
              <a:t>but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Chile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is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coming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80" dirty="0">
                <a:latin typeface="Calibri"/>
                <a:cs typeface="Calibri"/>
              </a:rPr>
              <a:t>online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soon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40"/>
              </a:spcBef>
              <a:buFont typeface="Arial"/>
              <a:buChar char="•"/>
            </a:pP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sz="2400" spc="145" dirty="0">
                <a:latin typeface="Calibri"/>
                <a:cs typeface="Calibri"/>
              </a:rPr>
              <a:t>Paired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with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70" dirty="0">
                <a:latin typeface="Calibri"/>
                <a:cs typeface="Calibri"/>
              </a:rPr>
              <a:t>South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Central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315" dirty="0">
                <a:latin typeface="Calibri"/>
                <a:cs typeface="Calibri"/>
              </a:rPr>
              <a:t>US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(one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way)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70"/>
              </a:spcBef>
              <a:buFont typeface="Arial"/>
              <a:buChar char="•"/>
            </a:pP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70" dirty="0">
                <a:latin typeface="Calibri"/>
                <a:cs typeface="Calibri"/>
              </a:rPr>
              <a:t>Data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does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leave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Brazil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85" dirty="0">
                <a:latin typeface="Calibri"/>
                <a:cs typeface="Calibri"/>
              </a:rPr>
              <a:t>(to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the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204" dirty="0">
                <a:latin typeface="Calibri"/>
                <a:cs typeface="Calibri"/>
              </a:rPr>
              <a:t>US)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85" dirty="0"/>
              <a:t>E.g.</a:t>
            </a:r>
            <a:r>
              <a:rPr spc="55" dirty="0"/>
              <a:t> </a:t>
            </a:r>
            <a:r>
              <a:rPr spc="280" dirty="0"/>
              <a:t>Qatar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7108825" cy="2677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65" dirty="0">
                <a:latin typeface="Calibri"/>
                <a:cs typeface="Calibri"/>
              </a:rPr>
              <a:t>Qatar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is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the</a:t>
            </a:r>
            <a:r>
              <a:rPr sz="2400" spc="95" dirty="0">
                <a:latin typeface="Calibri"/>
                <a:cs typeface="Calibri"/>
              </a:rPr>
              <a:t> first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region</a:t>
            </a:r>
            <a:r>
              <a:rPr sz="2400" spc="85" dirty="0">
                <a:latin typeface="Calibri"/>
                <a:cs typeface="Calibri"/>
              </a:rPr>
              <a:t> that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does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not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have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pair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marR="843280" indent="-227329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229" dirty="0">
                <a:latin typeface="Calibri"/>
                <a:cs typeface="Calibri"/>
              </a:rPr>
              <a:t>Does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not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support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Geo-</a:t>
            </a:r>
            <a:r>
              <a:rPr sz="2400" spc="150" dirty="0">
                <a:latin typeface="Calibri"/>
                <a:cs typeface="Calibri"/>
              </a:rPr>
              <a:t>Redundant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Storage 	</a:t>
            </a:r>
            <a:r>
              <a:rPr sz="2400" spc="275" dirty="0">
                <a:latin typeface="Calibri"/>
                <a:cs typeface="Calibri"/>
              </a:rPr>
              <a:t>(GRS)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85" dirty="0">
                <a:latin typeface="Calibri"/>
                <a:cs typeface="Calibri"/>
              </a:rPr>
              <a:t>option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sz="2400" spc="229" dirty="0">
                <a:latin typeface="Calibri"/>
                <a:cs typeface="Calibri"/>
              </a:rPr>
              <a:t>Uses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80" dirty="0">
                <a:latin typeface="Calibri"/>
                <a:cs typeface="Calibri"/>
              </a:rPr>
              <a:t>Availability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235" dirty="0">
                <a:latin typeface="Calibri"/>
                <a:cs typeface="Calibri"/>
              </a:rPr>
              <a:t>Zones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for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high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availability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27632"/>
              <a:ext cx="6156960" cy="360273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890" y="1986563"/>
            <a:ext cx="4615815" cy="112458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 marR="5080">
              <a:lnSpc>
                <a:spcPts val="4100"/>
              </a:lnSpc>
              <a:spcBef>
                <a:spcPts val="610"/>
              </a:spcBef>
            </a:pPr>
            <a:r>
              <a:rPr sz="3800" spc="340" dirty="0">
                <a:solidFill>
                  <a:srgbClr val="FFFFFF"/>
                </a:solidFill>
              </a:rPr>
              <a:t>Describe</a:t>
            </a:r>
            <a:r>
              <a:rPr sz="3800" spc="125" dirty="0">
                <a:solidFill>
                  <a:srgbClr val="FFFFFF"/>
                </a:solidFill>
              </a:rPr>
              <a:t> </a:t>
            </a:r>
            <a:r>
              <a:rPr sz="3800" spc="325" dirty="0">
                <a:solidFill>
                  <a:srgbClr val="FFFFFF"/>
                </a:solidFill>
              </a:rPr>
              <a:t>Cloud </a:t>
            </a:r>
            <a:r>
              <a:rPr sz="3800" spc="400" dirty="0">
                <a:solidFill>
                  <a:srgbClr val="FFFFFF"/>
                </a:solidFill>
              </a:rPr>
              <a:t>Concepts</a:t>
            </a:r>
            <a:r>
              <a:rPr sz="3800" spc="165" dirty="0">
                <a:solidFill>
                  <a:srgbClr val="FFFFFF"/>
                </a:solidFill>
              </a:rPr>
              <a:t> </a:t>
            </a:r>
            <a:r>
              <a:rPr sz="3800" spc="305" dirty="0">
                <a:solidFill>
                  <a:srgbClr val="FFFFFF"/>
                </a:solidFill>
              </a:rPr>
              <a:t>(25-</a:t>
            </a:r>
            <a:r>
              <a:rPr sz="3800" spc="500" dirty="0">
                <a:solidFill>
                  <a:srgbClr val="FFFFFF"/>
                </a:solidFill>
              </a:rPr>
              <a:t>30%)</a:t>
            </a:r>
            <a:endParaRPr sz="3800"/>
          </a:p>
        </p:txBody>
      </p:sp>
      <p:grpSp>
        <p:nvGrpSpPr>
          <p:cNvPr id="6" name="object 6"/>
          <p:cNvGrpSpPr/>
          <p:nvPr/>
        </p:nvGrpSpPr>
        <p:grpSpPr>
          <a:xfrm>
            <a:off x="10293095" y="0"/>
            <a:ext cx="1899285" cy="6858000"/>
            <a:chOff x="10293095" y="0"/>
            <a:chExt cx="1899285" cy="6858000"/>
          </a:xfrm>
        </p:grpSpPr>
        <p:sp>
          <p:nvSpPr>
            <p:cNvPr id="7" name="object 7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90" dirty="0"/>
              <a:t>Example</a:t>
            </a:r>
            <a:r>
              <a:rPr spc="40" dirty="0"/>
              <a:t> </a:t>
            </a:r>
            <a:r>
              <a:rPr spc="345" dirty="0"/>
              <a:t>Pairs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028368"/>
            <a:ext cx="1031240" cy="258635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240665" algn="l"/>
              </a:tabLst>
            </a:pP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Canada</a:t>
            </a:r>
            <a:endParaRPr sz="18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40665" algn="l"/>
              </a:tabLst>
            </a:pP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Europe</a:t>
            </a:r>
            <a:endParaRPr sz="18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40665" algn="l"/>
              </a:tabLst>
            </a:pPr>
            <a:r>
              <a:rPr sz="1800" spc="80" dirty="0">
                <a:solidFill>
                  <a:srgbClr val="666666"/>
                </a:solidFill>
                <a:latin typeface="Trebuchet MS"/>
                <a:cs typeface="Trebuchet MS"/>
              </a:rPr>
              <a:t>USA</a:t>
            </a:r>
            <a:endParaRPr sz="18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40665" algn="l"/>
              </a:tabLst>
            </a:pPr>
            <a:r>
              <a:rPr sz="1800" spc="80" dirty="0">
                <a:solidFill>
                  <a:srgbClr val="666666"/>
                </a:solidFill>
                <a:latin typeface="Trebuchet MS"/>
                <a:cs typeface="Trebuchet MS"/>
              </a:rPr>
              <a:t>USA</a:t>
            </a:r>
            <a:endParaRPr sz="18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40665" algn="l"/>
              </a:tabLst>
            </a:pPr>
            <a:r>
              <a:rPr sz="1800" spc="80" dirty="0">
                <a:solidFill>
                  <a:srgbClr val="666666"/>
                </a:solidFill>
                <a:latin typeface="Trebuchet MS"/>
                <a:cs typeface="Trebuchet MS"/>
              </a:rPr>
              <a:t>USA</a:t>
            </a:r>
            <a:endParaRPr sz="18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40665" algn="l"/>
              </a:tabLst>
            </a:pP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Brazil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2689" y="2028368"/>
            <a:ext cx="3615054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4675">
              <a:lnSpc>
                <a:spcPct val="1556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Canada</a:t>
            </a:r>
            <a:r>
              <a:rPr sz="1800" spc="-1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rebuchet MS"/>
                <a:cs typeface="Trebuchet MS"/>
              </a:rPr>
              <a:t>Central</a:t>
            </a:r>
            <a:r>
              <a:rPr sz="1800" spc="-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80" dirty="0">
                <a:solidFill>
                  <a:srgbClr val="666666"/>
                </a:solidFill>
                <a:latin typeface="Trebuchet MS"/>
                <a:cs typeface="Trebuchet MS"/>
              </a:rPr>
              <a:t>-</a:t>
            </a:r>
            <a:r>
              <a:rPr sz="1800" spc="1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Canada</a:t>
            </a:r>
            <a:r>
              <a:rPr sz="1800" spc="-1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rebuchet MS"/>
                <a:cs typeface="Trebuchet MS"/>
              </a:rPr>
              <a:t>East 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North</a:t>
            </a:r>
            <a:r>
              <a:rPr sz="1800" spc="-8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Europe</a:t>
            </a:r>
            <a:r>
              <a:rPr sz="1800" spc="-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80" dirty="0">
                <a:solidFill>
                  <a:srgbClr val="666666"/>
                </a:solidFill>
                <a:latin typeface="Trebuchet MS"/>
                <a:cs typeface="Trebuchet MS"/>
              </a:rPr>
              <a:t>-</a:t>
            </a:r>
            <a:r>
              <a:rPr sz="1800" spc="-8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West</a:t>
            </a:r>
            <a:r>
              <a:rPr sz="1800" spc="-10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Europe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East</a:t>
            </a:r>
            <a:r>
              <a:rPr sz="1800" spc="-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100" dirty="0">
                <a:solidFill>
                  <a:srgbClr val="666666"/>
                </a:solidFill>
                <a:latin typeface="Trebuchet MS"/>
                <a:cs typeface="Trebuchet MS"/>
              </a:rPr>
              <a:t>US</a:t>
            </a:r>
            <a:r>
              <a:rPr sz="1800" spc="-3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80" dirty="0">
                <a:solidFill>
                  <a:srgbClr val="666666"/>
                </a:solidFill>
                <a:latin typeface="Trebuchet MS"/>
                <a:cs typeface="Trebuchet MS"/>
              </a:rPr>
              <a:t>-</a:t>
            </a:r>
            <a:r>
              <a:rPr sz="1800" spc="-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West</a:t>
            </a:r>
            <a:r>
              <a:rPr sz="1800" spc="-5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75" dirty="0">
                <a:solidFill>
                  <a:srgbClr val="666666"/>
                </a:solidFill>
                <a:latin typeface="Trebuchet MS"/>
                <a:cs typeface="Trebuchet MS"/>
              </a:rPr>
              <a:t>US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East</a:t>
            </a:r>
            <a:r>
              <a:rPr sz="1800" spc="-8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100" dirty="0">
                <a:solidFill>
                  <a:srgbClr val="666666"/>
                </a:solidFill>
                <a:latin typeface="Trebuchet MS"/>
                <a:cs typeface="Trebuchet MS"/>
              </a:rPr>
              <a:t>US</a:t>
            </a:r>
            <a:r>
              <a:rPr sz="18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55" dirty="0">
                <a:solidFill>
                  <a:srgbClr val="666666"/>
                </a:solidFill>
                <a:latin typeface="Trebuchet MS"/>
                <a:cs typeface="Trebuchet MS"/>
              </a:rPr>
              <a:t>2</a:t>
            </a:r>
            <a:r>
              <a:rPr sz="18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80" dirty="0">
                <a:solidFill>
                  <a:srgbClr val="666666"/>
                </a:solidFill>
                <a:latin typeface="Trebuchet MS"/>
                <a:cs typeface="Trebuchet MS"/>
              </a:rPr>
              <a:t>-</a:t>
            </a:r>
            <a:r>
              <a:rPr sz="1800" spc="-5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rebuchet MS"/>
                <a:cs typeface="Trebuchet MS"/>
              </a:rPr>
              <a:t>Central</a:t>
            </a:r>
            <a:r>
              <a:rPr sz="1800" spc="-7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75" dirty="0">
                <a:solidFill>
                  <a:srgbClr val="666666"/>
                </a:solidFill>
                <a:latin typeface="Trebuchet MS"/>
                <a:cs typeface="Trebuchet MS"/>
              </a:rPr>
              <a:t>US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ct val="155600"/>
              </a:lnSpc>
            </a:pP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North</a:t>
            </a:r>
            <a:r>
              <a:rPr sz="1800" spc="-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rebuchet MS"/>
                <a:cs typeface="Trebuchet MS"/>
              </a:rPr>
              <a:t>Central</a:t>
            </a:r>
            <a:r>
              <a:rPr sz="1800" spc="-5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100" dirty="0">
                <a:solidFill>
                  <a:srgbClr val="666666"/>
                </a:solidFill>
                <a:latin typeface="Trebuchet MS"/>
                <a:cs typeface="Trebuchet MS"/>
              </a:rPr>
              <a:t>US</a:t>
            </a:r>
            <a:r>
              <a:rPr sz="1800" spc="-9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80" dirty="0">
                <a:solidFill>
                  <a:srgbClr val="666666"/>
                </a:solidFill>
                <a:latin typeface="Trebuchet MS"/>
                <a:cs typeface="Trebuchet MS"/>
              </a:rPr>
              <a:t>-</a:t>
            </a:r>
            <a:r>
              <a:rPr sz="1800" spc="-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South</a:t>
            </a:r>
            <a:r>
              <a:rPr sz="1800" spc="-11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rebuchet MS"/>
                <a:cs typeface="Trebuchet MS"/>
              </a:rPr>
              <a:t>Central</a:t>
            </a:r>
            <a:r>
              <a:rPr sz="1800" spc="-8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75" dirty="0">
                <a:solidFill>
                  <a:srgbClr val="666666"/>
                </a:solidFill>
                <a:latin typeface="Trebuchet MS"/>
                <a:cs typeface="Trebuchet MS"/>
              </a:rPr>
              <a:t>US </a:t>
            </a:r>
            <a:r>
              <a:rPr sz="1800" spc="-20" dirty="0">
                <a:solidFill>
                  <a:srgbClr val="666666"/>
                </a:solidFill>
                <a:latin typeface="Trebuchet MS"/>
                <a:cs typeface="Trebuchet MS"/>
              </a:rPr>
              <a:t>Brazil</a:t>
            </a:r>
            <a:r>
              <a:rPr sz="1800" spc="-3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South</a:t>
            </a:r>
            <a:r>
              <a:rPr sz="18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75" dirty="0">
                <a:solidFill>
                  <a:srgbClr val="666666"/>
                </a:solidFill>
                <a:latin typeface="Trebuchet MS"/>
                <a:cs typeface="Trebuchet MS"/>
              </a:rPr>
              <a:t>-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&gt;</a:t>
            </a:r>
            <a:r>
              <a:rPr sz="18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South</a:t>
            </a:r>
            <a:r>
              <a:rPr sz="1800" spc="-5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rebuchet MS"/>
                <a:cs typeface="Trebuchet MS"/>
              </a:rPr>
              <a:t>Central</a:t>
            </a:r>
            <a:r>
              <a:rPr sz="18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75" dirty="0">
                <a:solidFill>
                  <a:srgbClr val="666666"/>
                </a:solidFill>
                <a:latin typeface="Trebuchet MS"/>
                <a:cs typeface="Trebuchet MS"/>
              </a:rPr>
              <a:t>US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873" cy="685199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3890" y="700769"/>
            <a:ext cx="6351270" cy="262064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 marR="5080">
              <a:lnSpc>
                <a:spcPts val="4970"/>
              </a:lnSpc>
              <a:spcBef>
                <a:spcPts val="730"/>
              </a:spcBef>
            </a:pPr>
            <a:r>
              <a:rPr sz="4600" b="1" spc="36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460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340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4600" b="1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39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46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33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4600" b="1" spc="415" dirty="0">
                <a:solidFill>
                  <a:srgbClr val="FFFFFF"/>
                </a:solidFill>
                <a:latin typeface="Calibri"/>
                <a:cs typeface="Calibri"/>
              </a:rPr>
              <a:t>resource</a:t>
            </a:r>
            <a:r>
              <a:rPr sz="460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19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4600"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345" dirty="0">
                <a:solidFill>
                  <a:srgbClr val="FFFFFF"/>
                </a:solidFill>
                <a:latin typeface="Calibri"/>
                <a:cs typeface="Calibri"/>
              </a:rPr>
              <a:t>Azure,</a:t>
            </a:r>
            <a:r>
              <a:rPr sz="4600" b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310" dirty="0">
                <a:solidFill>
                  <a:srgbClr val="FFFFFF"/>
                </a:solidFill>
                <a:latin typeface="Calibri"/>
                <a:cs typeface="Calibri"/>
              </a:rPr>
              <a:t>you </a:t>
            </a:r>
            <a:r>
              <a:rPr sz="4600" b="1" spc="36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4600" b="1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3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600" b="1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430" dirty="0">
                <a:solidFill>
                  <a:srgbClr val="FFFFFF"/>
                </a:solidFill>
                <a:latin typeface="Calibri"/>
                <a:cs typeface="Calibri"/>
              </a:rPr>
              <a:t>choice</a:t>
            </a:r>
            <a:r>
              <a:rPr sz="4600" b="1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32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4600" b="1" spc="345" dirty="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sz="460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27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600" b="1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335" dirty="0">
                <a:solidFill>
                  <a:srgbClr val="FFFFFF"/>
                </a:solidFill>
                <a:latin typeface="Calibri"/>
                <a:cs typeface="Calibri"/>
              </a:rPr>
              <a:t>deploy</a:t>
            </a:r>
            <a:r>
              <a:rPr sz="4600" b="1" spc="100" dirty="0">
                <a:solidFill>
                  <a:srgbClr val="FFFFFF"/>
                </a:solidFill>
                <a:latin typeface="Calibri"/>
                <a:cs typeface="Calibri"/>
              </a:rPr>
              <a:t> it</a:t>
            </a:r>
            <a:endParaRPr sz="4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object 5"/>
            <p:cNvSpPr/>
            <p:nvPr/>
          </p:nvSpPr>
          <p:spPr>
            <a:xfrm>
              <a:off x="19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6857999"/>
                  </a:moveTo>
                  <a:lnTo>
                    <a:pt x="12191980" y="6857999"/>
                  </a:lnTo>
                  <a:lnTo>
                    <a:pt x="12191980" y="0"/>
                  </a:lnTo>
                  <a:lnTo>
                    <a:pt x="0" y="0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50" y="6350"/>
              <a:ext cx="12179300" cy="6845300"/>
            </a:xfrm>
            <a:custGeom>
              <a:avLst/>
              <a:gdLst/>
              <a:ahLst/>
              <a:cxnLst/>
              <a:rect l="l" t="t" r="r" b="b"/>
              <a:pathLst>
                <a:path w="12179300" h="6845300">
                  <a:moveTo>
                    <a:pt x="19" y="6845300"/>
                  </a:moveTo>
                  <a:lnTo>
                    <a:pt x="12179300" y="6845300"/>
                  </a:lnTo>
                  <a:lnTo>
                    <a:pt x="12179300" y="0"/>
                  </a:lnTo>
                  <a:lnTo>
                    <a:pt x="19" y="0"/>
                  </a:lnTo>
                  <a:lnTo>
                    <a:pt x="19" y="68453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95" y="6508737"/>
              <a:ext cx="247650" cy="24766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4795" y="6508737"/>
              <a:ext cx="247650" cy="248285"/>
            </a:xfrm>
            <a:custGeom>
              <a:avLst/>
              <a:gdLst/>
              <a:ahLst/>
              <a:cxnLst/>
              <a:rect l="l" t="t" r="r" b="b"/>
              <a:pathLst>
                <a:path w="247650" h="248284">
                  <a:moveTo>
                    <a:pt x="47625" y="247662"/>
                  </a:moveTo>
                  <a:lnTo>
                    <a:pt x="29089" y="243914"/>
                  </a:lnTo>
                  <a:lnTo>
                    <a:pt x="13954" y="233708"/>
                  </a:lnTo>
                  <a:lnTo>
                    <a:pt x="3748" y="218573"/>
                  </a:lnTo>
                  <a:lnTo>
                    <a:pt x="0" y="200037"/>
                  </a:lnTo>
                  <a:lnTo>
                    <a:pt x="0" y="47624"/>
                  </a:lnTo>
                  <a:lnTo>
                    <a:pt x="3748" y="29089"/>
                  </a:lnTo>
                  <a:lnTo>
                    <a:pt x="13954" y="13954"/>
                  </a:lnTo>
                  <a:lnTo>
                    <a:pt x="29089" y="3748"/>
                  </a:lnTo>
                  <a:lnTo>
                    <a:pt x="47625" y="0"/>
                  </a:lnTo>
                  <a:lnTo>
                    <a:pt x="200025" y="0"/>
                  </a:lnTo>
                  <a:lnTo>
                    <a:pt x="218560" y="3748"/>
                  </a:lnTo>
                  <a:lnTo>
                    <a:pt x="233695" y="13954"/>
                  </a:lnTo>
                  <a:lnTo>
                    <a:pt x="243902" y="29089"/>
                  </a:lnTo>
                  <a:lnTo>
                    <a:pt x="247650" y="47624"/>
                  </a:lnTo>
                  <a:lnTo>
                    <a:pt x="247650" y="200037"/>
                  </a:lnTo>
                  <a:lnTo>
                    <a:pt x="243902" y="218573"/>
                  </a:lnTo>
                  <a:lnTo>
                    <a:pt x="233695" y="233708"/>
                  </a:lnTo>
                  <a:lnTo>
                    <a:pt x="218560" y="243914"/>
                  </a:lnTo>
                  <a:lnTo>
                    <a:pt x="200025" y="247662"/>
                  </a:lnTo>
                  <a:lnTo>
                    <a:pt x="47625" y="247662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431" y="6529387"/>
              <a:ext cx="206375" cy="2063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890" y="670289"/>
            <a:ext cx="8065770" cy="262826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825"/>
              </a:spcBef>
            </a:pPr>
            <a:r>
              <a:rPr sz="6100" spc="880" dirty="0"/>
              <a:t>60+</a:t>
            </a:r>
            <a:r>
              <a:rPr sz="6100" spc="114" dirty="0"/>
              <a:t> </a:t>
            </a:r>
            <a:r>
              <a:rPr sz="6100" spc="490" dirty="0"/>
              <a:t>regions</a:t>
            </a:r>
            <a:r>
              <a:rPr sz="6100" spc="140" dirty="0"/>
              <a:t> </a:t>
            </a:r>
            <a:r>
              <a:rPr sz="6100" spc="365" dirty="0"/>
              <a:t>but</a:t>
            </a:r>
            <a:r>
              <a:rPr sz="6100" spc="120" dirty="0"/>
              <a:t> </a:t>
            </a:r>
            <a:r>
              <a:rPr sz="6100" spc="495" dirty="0"/>
              <a:t>most </a:t>
            </a:r>
            <a:r>
              <a:rPr sz="6100" spc="459" dirty="0"/>
              <a:t>of</a:t>
            </a:r>
            <a:r>
              <a:rPr sz="6100" spc="125" dirty="0"/>
              <a:t> </a:t>
            </a:r>
            <a:r>
              <a:rPr sz="6100" spc="420" dirty="0"/>
              <a:t>them</a:t>
            </a:r>
            <a:r>
              <a:rPr sz="6100" spc="135" dirty="0"/>
              <a:t> </a:t>
            </a:r>
            <a:r>
              <a:rPr sz="6100" spc="455" dirty="0"/>
              <a:t>are</a:t>
            </a:r>
            <a:r>
              <a:rPr sz="6100" spc="105" dirty="0"/>
              <a:t> </a:t>
            </a:r>
            <a:r>
              <a:rPr sz="6100" spc="335" dirty="0"/>
              <a:t>not </a:t>
            </a:r>
            <a:r>
              <a:rPr sz="6100" spc="355" dirty="0"/>
              <a:t>available</a:t>
            </a:r>
            <a:r>
              <a:rPr sz="6100" spc="165" dirty="0"/>
              <a:t> </a:t>
            </a:r>
            <a:r>
              <a:rPr sz="6100" spc="355" dirty="0"/>
              <a:t>to</a:t>
            </a:r>
            <a:r>
              <a:rPr sz="6100" spc="114" dirty="0"/>
              <a:t> </a:t>
            </a:r>
            <a:r>
              <a:rPr sz="6100" spc="445" dirty="0"/>
              <a:t>everyone</a:t>
            </a:r>
            <a:endParaRPr sz="6100"/>
          </a:p>
        </p:txBody>
      </p:sp>
      <p:sp>
        <p:nvSpPr>
          <p:cNvPr id="3" name="object 3"/>
          <p:cNvSpPr/>
          <p:nvPr/>
        </p:nvSpPr>
        <p:spPr>
          <a:xfrm>
            <a:off x="563880" y="6086855"/>
            <a:ext cx="9199245" cy="0"/>
          </a:xfrm>
          <a:custGeom>
            <a:avLst/>
            <a:gdLst/>
            <a:ahLst/>
            <a:cxnLst/>
            <a:rect l="l" t="t" r="r" b="b"/>
            <a:pathLst>
              <a:path w="9199245">
                <a:moveTo>
                  <a:pt x="0" y="0"/>
                </a:moveTo>
                <a:lnTo>
                  <a:pt x="9198762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90047" y="807719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90068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52528" y="629412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79">
                <a:moveTo>
                  <a:pt x="539470" y="0"/>
                </a:moveTo>
                <a:lnTo>
                  <a:pt x="451967" y="8826"/>
                </a:lnTo>
                <a:lnTo>
                  <a:pt x="404382" y="20753"/>
                </a:lnTo>
                <a:lnTo>
                  <a:pt x="358486" y="36603"/>
                </a:lnTo>
                <a:lnTo>
                  <a:pt x="314468" y="56185"/>
                </a:lnTo>
                <a:lnTo>
                  <a:pt x="272521" y="79310"/>
                </a:lnTo>
                <a:lnTo>
                  <a:pt x="232833" y="105786"/>
                </a:lnTo>
                <a:lnTo>
                  <a:pt x="195597" y="135423"/>
                </a:lnTo>
                <a:lnTo>
                  <a:pt x="161002" y="168030"/>
                </a:lnTo>
                <a:lnTo>
                  <a:pt x="129239" y="203415"/>
                </a:lnTo>
                <a:lnTo>
                  <a:pt x="100500" y="241390"/>
                </a:lnTo>
                <a:lnTo>
                  <a:pt x="74973" y="281761"/>
                </a:lnTo>
                <a:lnTo>
                  <a:pt x="52851" y="324340"/>
                </a:lnTo>
                <a:lnTo>
                  <a:pt x="34324" y="368935"/>
                </a:lnTo>
                <a:lnTo>
                  <a:pt x="19582" y="415356"/>
                </a:lnTo>
                <a:lnTo>
                  <a:pt x="8816" y="463411"/>
                </a:lnTo>
                <a:lnTo>
                  <a:pt x="2216" y="512911"/>
                </a:lnTo>
                <a:lnTo>
                  <a:pt x="0" y="563879"/>
                </a:lnTo>
                <a:lnTo>
                  <a:pt x="539470" y="563879"/>
                </a:lnTo>
                <a:lnTo>
                  <a:pt x="539470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52502" y="35509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52502" y="21793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652502" y="807719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52524" y="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80">
                <a:moveTo>
                  <a:pt x="539470" y="0"/>
                </a:moveTo>
                <a:lnTo>
                  <a:pt x="0" y="0"/>
                </a:lnTo>
                <a:lnTo>
                  <a:pt x="2216" y="50968"/>
                </a:lnTo>
                <a:lnTo>
                  <a:pt x="8816" y="100468"/>
                </a:lnTo>
                <a:lnTo>
                  <a:pt x="19582" y="148523"/>
                </a:lnTo>
                <a:lnTo>
                  <a:pt x="34324" y="194944"/>
                </a:lnTo>
                <a:lnTo>
                  <a:pt x="52851" y="239539"/>
                </a:lnTo>
                <a:lnTo>
                  <a:pt x="74973" y="282118"/>
                </a:lnTo>
                <a:lnTo>
                  <a:pt x="100500" y="322489"/>
                </a:lnTo>
                <a:lnTo>
                  <a:pt x="129239" y="360464"/>
                </a:lnTo>
                <a:lnTo>
                  <a:pt x="161002" y="395849"/>
                </a:lnTo>
                <a:lnTo>
                  <a:pt x="195597" y="428456"/>
                </a:lnTo>
                <a:lnTo>
                  <a:pt x="232833" y="458093"/>
                </a:lnTo>
                <a:lnTo>
                  <a:pt x="272521" y="484569"/>
                </a:lnTo>
                <a:lnTo>
                  <a:pt x="314468" y="507694"/>
                </a:lnTo>
                <a:lnTo>
                  <a:pt x="358486" y="527276"/>
                </a:lnTo>
                <a:lnTo>
                  <a:pt x="404382" y="543126"/>
                </a:lnTo>
                <a:lnTo>
                  <a:pt x="451967" y="555053"/>
                </a:lnTo>
                <a:lnTo>
                  <a:pt x="539470" y="563880"/>
                </a:lnTo>
                <a:lnTo>
                  <a:pt x="539470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290047" y="3547871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890" y="761729"/>
            <a:ext cx="378714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0" spc="525" dirty="0">
                <a:solidFill>
                  <a:srgbClr val="FFFFFF"/>
                </a:solidFill>
              </a:rPr>
              <a:t>Sovereign </a:t>
            </a:r>
            <a:r>
              <a:rPr sz="6000" spc="560" dirty="0">
                <a:solidFill>
                  <a:srgbClr val="FFFFFF"/>
                </a:solidFill>
              </a:rPr>
              <a:t>Regions</a:t>
            </a:r>
            <a:endParaRPr sz="6000"/>
          </a:p>
        </p:txBody>
      </p:sp>
      <p:sp>
        <p:nvSpPr>
          <p:cNvPr id="3" name="object 3"/>
          <p:cNvSpPr/>
          <p:nvPr/>
        </p:nvSpPr>
        <p:spPr>
          <a:xfrm>
            <a:off x="563880" y="6086855"/>
            <a:ext cx="5066030" cy="0"/>
          </a:xfrm>
          <a:custGeom>
            <a:avLst/>
            <a:gdLst/>
            <a:ahLst/>
            <a:cxnLst/>
            <a:rect l="l" t="t" r="r" b="b"/>
            <a:pathLst>
              <a:path w="5066030">
                <a:moveTo>
                  <a:pt x="0" y="0"/>
                </a:moveTo>
                <a:lnTo>
                  <a:pt x="5066004" y="0"/>
                </a:lnTo>
              </a:path>
            </a:pathLst>
          </a:custGeom>
          <a:ln w="12700">
            <a:solidFill>
              <a:srgbClr val="EFF3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68183" y="807719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30665" y="6291071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4">
                <a:moveTo>
                  <a:pt x="565378" y="0"/>
                </a:moveTo>
                <a:lnTo>
                  <a:pt x="516592" y="2080"/>
                </a:lnTo>
                <a:lnTo>
                  <a:pt x="468959" y="8207"/>
                </a:lnTo>
                <a:lnTo>
                  <a:pt x="422648" y="18210"/>
                </a:lnTo>
                <a:lnTo>
                  <a:pt x="377829" y="31921"/>
                </a:lnTo>
                <a:lnTo>
                  <a:pt x="334672" y="49168"/>
                </a:lnTo>
                <a:lnTo>
                  <a:pt x="293345" y="69781"/>
                </a:lnTo>
                <a:lnTo>
                  <a:pt x="254020" y="93591"/>
                </a:lnTo>
                <a:lnTo>
                  <a:pt x="216866" y="120427"/>
                </a:lnTo>
                <a:lnTo>
                  <a:pt x="182052" y="150120"/>
                </a:lnTo>
                <a:lnTo>
                  <a:pt x="149748" y="182498"/>
                </a:lnTo>
                <a:lnTo>
                  <a:pt x="120124" y="217392"/>
                </a:lnTo>
                <a:lnTo>
                  <a:pt x="93350" y="254633"/>
                </a:lnTo>
                <a:lnTo>
                  <a:pt x="69595" y="294049"/>
                </a:lnTo>
                <a:lnTo>
                  <a:pt x="49029" y="335471"/>
                </a:lnTo>
                <a:lnTo>
                  <a:pt x="31822" y="378728"/>
                </a:lnTo>
                <a:lnTo>
                  <a:pt x="18143" y="423651"/>
                </a:lnTo>
                <a:lnTo>
                  <a:pt x="8162" y="470069"/>
                </a:lnTo>
                <a:lnTo>
                  <a:pt x="2049" y="517813"/>
                </a:lnTo>
                <a:lnTo>
                  <a:pt x="0" y="566927"/>
                </a:lnTo>
                <a:lnTo>
                  <a:pt x="1130757" y="566927"/>
                </a:lnTo>
                <a:lnTo>
                  <a:pt x="1128707" y="517813"/>
                </a:lnTo>
                <a:lnTo>
                  <a:pt x="1122594" y="470069"/>
                </a:lnTo>
                <a:lnTo>
                  <a:pt x="1112613" y="423651"/>
                </a:lnTo>
                <a:lnTo>
                  <a:pt x="1098934" y="378728"/>
                </a:lnTo>
                <a:lnTo>
                  <a:pt x="1081727" y="335471"/>
                </a:lnTo>
                <a:lnTo>
                  <a:pt x="1061161" y="294049"/>
                </a:lnTo>
                <a:lnTo>
                  <a:pt x="1037406" y="254633"/>
                </a:lnTo>
                <a:lnTo>
                  <a:pt x="1010632" y="217392"/>
                </a:lnTo>
                <a:lnTo>
                  <a:pt x="981008" y="182498"/>
                </a:lnTo>
                <a:lnTo>
                  <a:pt x="948704" y="150120"/>
                </a:lnTo>
                <a:lnTo>
                  <a:pt x="913890" y="120427"/>
                </a:lnTo>
                <a:lnTo>
                  <a:pt x="876736" y="93591"/>
                </a:lnTo>
                <a:lnTo>
                  <a:pt x="837411" y="69781"/>
                </a:lnTo>
                <a:lnTo>
                  <a:pt x="796085" y="49168"/>
                </a:lnTo>
                <a:lnTo>
                  <a:pt x="752927" y="31921"/>
                </a:lnTo>
                <a:lnTo>
                  <a:pt x="708108" y="18210"/>
                </a:lnTo>
                <a:lnTo>
                  <a:pt x="661797" y="8207"/>
                </a:lnTo>
                <a:lnTo>
                  <a:pt x="614164" y="2080"/>
                </a:lnTo>
                <a:lnTo>
                  <a:pt x="56537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30640" y="3550920"/>
            <a:ext cx="1130935" cy="1127760"/>
          </a:xfrm>
          <a:custGeom>
            <a:avLst/>
            <a:gdLst/>
            <a:ahLst/>
            <a:cxnLst/>
            <a:rect l="l" t="t" r="r" b="b"/>
            <a:pathLst>
              <a:path w="1130934" h="1127760">
                <a:moveTo>
                  <a:pt x="565404" y="0"/>
                </a:moveTo>
                <a:lnTo>
                  <a:pt x="516618" y="2069"/>
                </a:lnTo>
                <a:lnTo>
                  <a:pt x="468985" y="8166"/>
                </a:lnTo>
                <a:lnTo>
                  <a:pt x="422674" y="18120"/>
                </a:lnTo>
                <a:lnTo>
                  <a:pt x="377854" y="31762"/>
                </a:lnTo>
                <a:lnTo>
                  <a:pt x="334697" y="48924"/>
                </a:lnTo>
                <a:lnTo>
                  <a:pt x="293371" y="69435"/>
                </a:lnTo>
                <a:lnTo>
                  <a:pt x="254046" y="93126"/>
                </a:lnTo>
                <a:lnTo>
                  <a:pt x="216891" y="119829"/>
                </a:lnTo>
                <a:lnTo>
                  <a:pt x="182077" y="149373"/>
                </a:lnTo>
                <a:lnTo>
                  <a:pt x="149774" y="181590"/>
                </a:lnTo>
                <a:lnTo>
                  <a:pt x="120150" y="216311"/>
                </a:lnTo>
                <a:lnTo>
                  <a:pt x="93376" y="253365"/>
                </a:lnTo>
                <a:lnTo>
                  <a:pt x="69621" y="292584"/>
                </a:lnTo>
                <a:lnTo>
                  <a:pt x="49055" y="333799"/>
                </a:lnTo>
                <a:lnTo>
                  <a:pt x="31847" y="376840"/>
                </a:lnTo>
                <a:lnTo>
                  <a:pt x="18168" y="421537"/>
                </a:lnTo>
                <a:lnTo>
                  <a:pt x="8188" y="467723"/>
                </a:lnTo>
                <a:lnTo>
                  <a:pt x="2075" y="515227"/>
                </a:lnTo>
                <a:lnTo>
                  <a:pt x="0" y="563879"/>
                </a:lnTo>
                <a:lnTo>
                  <a:pt x="2075" y="612532"/>
                </a:lnTo>
                <a:lnTo>
                  <a:pt x="8188" y="660036"/>
                </a:lnTo>
                <a:lnTo>
                  <a:pt x="18168" y="706222"/>
                </a:lnTo>
                <a:lnTo>
                  <a:pt x="31847" y="750919"/>
                </a:lnTo>
                <a:lnTo>
                  <a:pt x="49055" y="793960"/>
                </a:lnTo>
                <a:lnTo>
                  <a:pt x="69621" y="835175"/>
                </a:lnTo>
                <a:lnTo>
                  <a:pt x="93376" y="874394"/>
                </a:lnTo>
                <a:lnTo>
                  <a:pt x="120150" y="911448"/>
                </a:lnTo>
                <a:lnTo>
                  <a:pt x="149774" y="946169"/>
                </a:lnTo>
                <a:lnTo>
                  <a:pt x="182077" y="978386"/>
                </a:lnTo>
                <a:lnTo>
                  <a:pt x="216891" y="1007930"/>
                </a:lnTo>
                <a:lnTo>
                  <a:pt x="254046" y="1034633"/>
                </a:lnTo>
                <a:lnTo>
                  <a:pt x="293371" y="1058324"/>
                </a:lnTo>
                <a:lnTo>
                  <a:pt x="334697" y="1078835"/>
                </a:lnTo>
                <a:lnTo>
                  <a:pt x="377854" y="1095997"/>
                </a:lnTo>
                <a:lnTo>
                  <a:pt x="422674" y="1109639"/>
                </a:lnTo>
                <a:lnTo>
                  <a:pt x="468985" y="1119593"/>
                </a:lnTo>
                <a:lnTo>
                  <a:pt x="516618" y="1125690"/>
                </a:lnTo>
                <a:lnTo>
                  <a:pt x="565404" y="1127759"/>
                </a:lnTo>
                <a:lnTo>
                  <a:pt x="614189" y="1125690"/>
                </a:lnTo>
                <a:lnTo>
                  <a:pt x="661822" y="1119593"/>
                </a:lnTo>
                <a:lnTo>
                  <a:pt x="708133" y="1109639"/>
                </a:lnTo>
                <a:lnTo>
                  <a:pt x="752953" y="1095997"/>
                </a:lnTo>
                <a:lnTo>
                  <a:pt x="796110" y="1078835"/>
                </a:lnTo>
                <a:lnTo>
                  <a:pt x="837436" y="1058324"/>
                </a:lnTo>
                <a:lnTo>
                  <a:pt x="876761" y="1034633"/>
                </a:lnTo>
                <a:lnTo>
                  <a:pt x="913916" y="1007930"/>
                </a:lnTo>
                <a:lnTo>
                  <a:pt x="948730" y="978386"/>
                </a:lnTo>
                <a:lnTo>
                  <a:pt x="981033" y="946169"/>
                </a:lnTo>
                <a:lnTo>
                  <a:pt x="1010657" y="911448"/>
                </a:lnTo>
                <a:lnTo>
                  <a:pt x="1037431" y="874394"/>
                </a:lnTo>
                <a:lnTo>
                  <a:pt x="1061186" y="835175"/>
                </a:lnTo>
                <a:lnTo>
                  <a:pt x="1081752" y="793960"/>
                </a:lnTo>
                <a:lnTo>
                  <a:pt x="1098960" y="750919"/>
                </a:lnTo>
                <a:lnTo>
                  <a:pt x="1112639" y="706222"/>
                </a:lnTo>
                <a:lnTo>
                  <a:pt x="1122619" y="660036"/>
                </a:lnTo>
                <a:lnTo>
                  <a:pt x="1128732" y="612532"/>
                </a:lnTo>
                <a:lnTo>
                  <a:pt x="1130808" y="563879"/>
                </a:lnTo>
                <a:lnTo>
                  <a:pt x="1128732" y="515227"/>
                </a:lnTo>
                <a:lnTo>
                  <a:pt x="1122619" y="467723"/>
                </a:lnTo>
                <a:lnTo>
                  <a:pt x="1112639" y="421537"/>
                </a:lnTo>
                <a:lnTo>
                  <a:pt x="1098960" y="376840"/>
                </a:lnTo>
                <a:lnTo>
                  <a:pt x="1081752" y="333799"/>
                </a:lnTo>
                <a:lnTo>
                  <a:pt x="1061186" y="292584"/>
                </a:lnTo>
                <a:lnTo>
                  <a:pt x="1037431" y="253365"/>
                </a:lnTo>
                <a:lnTo>
                  <a:pt x="1010657" y="216311"/>
                </a:lnTo>
                <a:lnTo>
                  <a:pt x="981033" y="181590"/>
                </a:lnTo>
                <a:lnTo>
                  <a:pt x="948730" y="149373"/>
                </a:lnTo>
                <a:lnTo>
                  <a:pt x="913916" y="119829"/>
                </a:lnTo>
                <a:lnTo>
                  <a:pt x="876761" y="93126"/>
                </a:lnTo>
                <a:lnTo>
                  <a:pt x="837436" y="69435"/>
                </a:lnTo>
                <a:lnTo>
                  <a:pt x="796110" y="48924"/>
                </a:lnTo>
                <a:lnTo>
                  <a:pt x="752953" y="31762"/>
                </a:lnTo>
                <a:lnTo>
                  <a:pt x="708133" y="18120"/>
                </a:lnTo>
                <a:lnTo>
                  <a:pt x="661822" y="8166"/>
                </a:lnTo>
                <a:lnTo>
                  <a:pt x="614189" y="2069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30640" y="2179320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30661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4"/>
                </a:lnTo>
                <a:lnTo>
                  <a:pt x="8163" y="96858"/>
                </a:lnTo>
                <a:lnTo>
                  <a:pt x="18144" y="143276"/>
                </a:lnTo>
                <a:lnTo>
                  <a:pt x="31823" y="188199"/>
                </a:lnTo>
                <a:lnTo>
                  <a:pt x="49031" y="231456"/>
                </a:lnTo>
                <a:lnTo>
                  <a:pt x="69598" y="272878"/>
                </a:lnTo>
                <a:lnTo>
                  <a:pt x="93353" y="312294"/>
                </a:lnTo>
                <a:lnTo>
                  <a:pt x="120128" y="349535"/>
                </a:lnTo>
                <a:lnTo>
                  <a:pt x="149753" y="384429"/>
                </a:lnTo>
                <a:lnTo>
                  <a:pt x="182057" y="416807"/>
                </a:lnTo>
                <a:lnTo>
                  <a:pt x="216871" y="446500"/>
                </a:lnTo>
                <a:lnTo>
                  <a:pt x="254026" y="473336"/>
                </a:lnTo>
                <a:lnTo>
                  <a:pt x="293351" y="497146"/>
                </a:lnTo>
                <a:lnTo>
                  <a:pt x="334677" y="517759"/>
                </a:lnTo>
                <a:lnTo>
                  <a:pt x="377834" y="535006"/>
                </a:lnTo>
                <a:lnTo>
                  <a:pt x="422652" y="548717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7"/>
                </a:lnTo>
                <a:lnTo>
                  <a:pt x="752927" y="535006"/>
                </a:lnTo>
                <a:lnTo>
                  <a:pt x="796085" y="517759"/>
                </a:lnTo>
                <a:lnTo>
                  <a:pt x="837411" y="497146"/>
                </a:lnTo>
                <a:lnTo>
                  <a:pt x="876736" y="473336"/>
                </a:lnTo>
                <a:lnTo>
                  <a:pt x="913890" y="446500"/>
                </a:lnTo>
                <a:lnTo>
                  <a:pt x="948704" y="416807"/>
                </a:lnTo>
                <a:lnTo>
                  <a:pt x="981008" y="384429"/>
                </a:lnTo>
                <a:lnTo>
                  <a:pt x="1010632" y="349535"/>
                </a:lnTo>
                <a:lnTo>
                  <a:pt x="1037406" y="312294"/>
                </a:lnTo>
                <a:lnTo>
                  <a:pt x="1061161" y="272878"/>
                </a:lnTo>
                <a:lnTo>
                  <a:pt x="1081727" y="231456"/>
                </a:lnTo>
                <a:lnTo>
                  <a:pt x="1098934" y="188199"/>
                </a:lnTo>
                <a:lnTo>
                  <a:pt x="1112613" y="143276"/>
                </a:lnTo>
                <a:lnTo>
                  <a:pt x="1122594" y="96858"/>
                </a:lnTo>
                <a:lnTo>
                  <a:pt x="1128707" y="49114"/>
                </a:lnTo>
                <a:lnTo>
                  <a:pt x="1130769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93095" y="4919471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55552" y="4922520"/>
            <a:ext cx="536575" cy="1125220"/>
          </a:xfrm>
          <a:custGeom>
            <a:avLst/>
            <a:gdLst/>
            <a:ahLst/>
            <a:cxnLst/>
            <a:rect l="l" t="t" r="r" b="b"/>
            <a:pathLst>
              <a:path w="536575" h="1125220">
                <a:moveTo>
                  <a:pt x="536448" y="0"/>
                </a:moveTo>
                <a:lnTo>
                  <a:pt x="451650" y="8547"/>
                </a:lnTo>
                <a:lnTo>
                  <a:pt x="404100" y="20450"/>
                </a:lnTo>
                <a:lnTo>
                  <a:pt x="358238" y="36271"/>
                </a:lnTo>
                <a:lnTo>
                  <a:pt x="314253" y="55817"/>
                </a:lnTo>
                <a:lnTo>
                  <a:pt x="272337" y="78899"/>
                </a:lnTo>
                <a:lnTo>
                  <a:pt x="232680" y="105326"/>
                </a:lnTo>
                <a:lnTo>
                  <a:pt x="195472" y="134907"/>
                </a:lnTo>
                <a:lnTo>
                  <a:pt x="160903" y="167454"/>
                </a:lnTo>
                <a:lnTo>
                  <a:pt x="129165" y="202774"/>
                </a:lnTo>
                <a:lnTo>
                  <a:pt x="100447" y="240678"/>
                </a:lnTo>
                <a:lnTo>
                  <a:pt x="74941" y="280975"/>
                </a:lnTo>
                <a:lnTo>
                  <a:pt x="52835" y="323475"/>
                </a:lnTo>
                <a:lnTo>
                  <a:pt x="34322" y="367988"/>
                </a:lnTo>
                <a:lnTo>
                  <a:pt x="19592" y="414323"/>
                </a:lnTo>
                <a:lnTo>
                  <a:pt x="8834" y="462289"/>
                </a:lnTo>
                <a:lnTo>
                  <a:pt x="2240" y="511697"/>
                </a:lnTo>
                <a:lnTo>
                  <a:pt x="0" y="562355"/>
                </a:lnTo>
                <a:lnTo>
                  <a:pt x="2240" y="613014"/>
                </a:lnTo>
                <a:lnTo>
                  <a:pt x="8834" y="662422"/>
                </a:lnTo>
                <a:lnTo>
                  <a:pt x="19592" y="710388"/>
                </a:lnTo>
                <a:lnTo>
                  <a:pt x="34322" y="756723"/>
                </a:lnTo>
                <a:lnTo>
                  <a:pt x="52835" y="801236"/>
                </a:lnTo>
                <a:lnTo>
                  <a:pt x="74941" y="843736"/>
                </a:lnTo>
                <a:lnTo>
                  <a:pt x="100447" y="884033"/>
                </a:lnTo>
                <a:lnTo>
                  <a:pt x="129165" y="921937"/>
                </a:lnTo>
                <a:lnTo>
                  <a:pt x="160903" y="957257"/>
                </a:lnTo>
                <a:lnTo>
                  <a:pt x="195472" y="989804"/>
                </a:lnTo>
                <a:lnTo>
                  <a:pt x="232680" y="1019385"/>
                </a:lnTo>
                <a:lnTo>
                  <a:pt x="272337" y="1045812"/>
                </a:lnTo>
                <a:lnTo>
                  <a:pt x="314253" y="1068894"/>
                </a:lnTo>
                <a:lnTo>
                  <a:pt x="358238" y="1088440"/>
                </a:lnTo>
                <a:lnTo>
                  <a:pt x="404100" y="1104261"/>
                </a:lnTo>
                <a:lnTo>
                  <a:pt x="451650" y="1116164"/>
                </a:lnTo>
                <a:lnTo>
                  <a:pt x="536448" y="1124711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02679" y="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80">
                <a:moveTo>
                  <a:pt x="1130808" y="0"/>
                </a:moveTo>
                <a:lnTo>
                  <a:pt x="1105382" y="0"/>
                </a:lnTo>
                <a:lnTo>
                  <a:pt x="1094435" y="108318"/>
                </a:lnTo>
                <a:lnTo>
                  <a:pt x="1083062" y="153590"/>
                </a:lnTo>
                <a:lnTo>
                  <a:pt x="1067949" y="197256"/>
                </a:lnTo>
                <a:lnTo>
                  <a:pt x="1049277" y="239134"/>
                </a:lnTo>
                <a:lnTo>
                  <a:pt x="1027227" y="279043"/>
                </a:lnTo>
                <a:lnTo>
                  <a:pt x="1001983" y="316801"/>
                </a:lnTo>
                <a:lnTo>
                  <a:pt x="973725" y="352228"/>
                </a:lnTo>
                <a:lnTo>
                  <a:pt x="942635" y="385141"/>
                </a:lnTo>
                <a:lnTo>
                  <a:pt x="908896" y="415359"/>
                </a:lnTo>
                <a:lnTo>
                  <a:pt x="872688" y="442702"/>
                </a:lnTo>
                <a:lnTo>
                  <a:pt x="834194" y="466987"/>
                </a:lnTo>
                <a:lnTo>
                  <a:pt x="793596" y="488034"/>
                </a:lnTo>
                <a:lnTo>
                  <a:pt x="751076" y="505660"/>
                </a:lnTo>
                <a:lnTo>
                  <a:pt x="706814" y="519686"/>
                </a:lnTo>
                <a:lnTo>
                  <a:pt x="660994" y="529928"/>
                </a:lnTo>
                <a:lnTo>
                  <a:pt x="613796" y="536207"/>
                </a:lnTo>
                <a:lnTo>
                  <a:pt x="565404" y="538340"/>
                </a:lnTo>
                <a:lnTo>
                  <a:pt x="517011" y="536207"/>
                </a:lnTo>
                <a:lnTo>
                  <a:pt x="469813" y="529928"/>
                </a:lnTo>
                <a:lnTo>
                  <a:pt x="423993" y="519686"/>
                </a:lnTo>
                <a:lnTo>
                  <a:pt x="379731" y="505660"/>
                </a:lnTo>
                <a:lnTo>
                  <a:pt x="337211" y="488034"/>
                </a:lnTo>
                <a:lnTo>
                  <a:pt x="296613" y="466987"/>
                </a:lnTo>
                <a:lnTo>
                  <a:pt x="258119" y="442702"/>
                </a:lnTo>
                <a:lnTo>
                  <a:pt x="221911" y="415359"/>
                </a:lnTo>
                <a:lnTo>
                  <a:pt x="188172" y="385141"/>
                </a:lnTo>
                <a:lnTo>
                  <a:pt x="157082" y="352228"/>
                </a:lnTo>
                <a:lnTo>
                  <a:pt x="128824" y="316801"/>
                </a:lnTo>
                <a:lnTo>
                  <a:pt x="103580" y="279043"/>
                </a:lnTo>
                <a:lnTo>
                  <a:pt x="81530" y="239134"/>
                </a:lnTo>
                <a:lnTo>
                  <a:pt x="62858" y="197256"/>
                </a:lnTo>
                <a:lnTo>
                  <a:pt x="47745" y="153590"/>
                </a:lnTo>
                <a:lnTo>
                  <a:pt x="36372" y="108318"/>
                </a:lnTo>
                <a:lnTo>
                  <a:pt x="25425" y="0"/>
                </a:lnTo>
                <a:lnTo>
                  <a:pt x="0" y="0"/>
                </a:lnTo>
                <a:lnTo>
                  <a:pt x="2075" y="48652"/>
                </a:lnTo>
                <a:lnTo>
                  <a:pt x="8188" y="96156"/>
                </a:lnTo>
                <a:lnTo>
                  <a:pt x="18168" y="142342"/>
                </a:lnTo>
                <a:lnTo>
                  <a:pt x="31847" y="187039"/>
                </a:lnTo>
                <a:lnTo>
                  <a:pt x="49055" y="230080"/>
                </a:lnTo>
                <a:lnTo>
                  <a:pt x="69621" y="271295"/>
                </a:lnTo>
                <a:lnTo>
                  <a:pt x="93376" y="310514"/>
                </a:lnTo>
                <a:lnTo>
                  <a:pt x="120150" y="347568"/>
                </a:lnTo>
                <a:lnTo>
                  <a:pt x="149774" y="382289"/>
                </a:lnTo>
                <a:lnTo>
                  <a:pt x="182077" y="414506"/>
                </a:lnTo>
                <a:lnTo>
                  <a:pt x="216891" y="444050"/>
                </a:lnTo>
                <a:lnTo>
                  <a:pt x="254046" y="470753"/>
                </a:lnTo>
                <a:lnTo>
                  <a:pt x="293371" y="494444"/>
                </a:lnTo>
                <a:lnTo>
                  <a:pt x="334697" y="514955"/>
                </a:lnTo>
                <a:lnTo>
                  <a:pt x="377854" y="532117"/>
                </a:lnTo>
                <a:lnTo>
                  <a:pt x="422674" y="545759"/>
                </a:lnTo>
                <a:lnTo>
                  <a:pt x="468985" y="555713"/>
                </a:lnTo>
                <a:lnTo>
                  <a:pt x="516618" y="561810"/>
                </a:lnTo>
                <a:lnTo>
                  <a:pt x="565404" y="563880"/>
                </a:lnTo>
                <a:lnTo>
                  <a:pt x="614189" y="561810"/>
                </a:lnTo>
                <a:lnTo>
                  <a:pt x="661822" y="555713"/>
                </a:lnTo>
                <a:lnTo>
                  <a:pt x="708133" y="545759"/>
                </a:lnTo>
                <a:lnTo>
                  <a:pt x="752953" y="532117"/>
                </a:lnTo>
                <a:lnTo>
                  <a:pt x="796110" y="514955"/>
                </a:lnTo>
                <a:lnTo>
                  <a:pt x="837436" y="494444"/>
                </a:lnTo>
                <a:lnTo>
                  <a:pt x="876761" y="470753"/>
                </a:lnTo>
                <a:lnTo>
                  <a:pt x="913916" y="444050"/>
                </a:lnTo>
                <a:lnTo>
                  <a:pt x="948730" y="414506"/>
                </a:lnTo>
                <a:lnTo>
                  <a:pt x="981033" y="382289"/>
                </a:lnTo>
                <a:lnTo>
                  <a:pt x="1010657" y="347568"/>
                </a:lnTo>
                <a:lnTo>
                  <a:pt x="1037431" y="310514"/>
                </a:lnTo>
                <a:lnTo>
                  <a:pt x="1061186" y="271295"/>
                </a:lnTo>
                <a:lnTo>
                  <a:pt x="1081752" y="230080"/>
                </a:lnTo>
                <a:lnTo>
                  <a:pt x="1098960" y="187039"/>
                </a:lnTo>
                <a:lnTo>
                  <a:pt x="1112639" y="142342"/>
                </a:lnTo>
                <a:lnTo>
                  <a:pt x="1122619" y="96156"/>
                </a:lnTo>
                <a:lnTo>
                  <a:pt x="1128732" y="48652"/>
                </a:lnTo>
                <a:lnTo>
                  <a:pt x="113080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68183" y="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80">
                <a:moveTo>
                  <a:pt x="1130808" y="0"/>
                </a:moveTo>
                <a:lnTo>
                  <a:pt x="1105382" y="0"/>
                </a:lnTo>
                <a:lnTo>
                  <a:pt x="1094435" y="108318"/>
                </a:lnTo>
                <a:lnTo>
                  <a:pt x="1083062" y="153590"/>
                </a:lnTo>
                <a:lnTo>
                  <a:pt x="1067949" y="197256"/>
                </a:lnTo>
                <a:lnTo>
                  <a:pt x="1049277" y="239134"/>
                </a:lnTo>
                <a:lnTo>
                  <a:pt x="1027227" y="279043"/>
                </a:lnTo>
                <a:lnTo>
                  <a:pt x="1001983" y="316801"/>
                </a:lnTo>
                <a:lnTo>
                  <a:pt x="973725" y="352228"/>
                </a:lnTo>
                <a:lnTo>
                  <a:pt x="942635" y="385141"/>
                </a:lnTo>
                <a:lnTo>
                  <a:pt x="908896" y="415359"/>
                </a:lnTo>
                <a:lnTo>
                  <a:pt x="872688" y="442702"/>
                </a:lnTo>
                <a:lnTo>
                  <a:pt x="834194" y="466987"/>
                </a:lnTo>
                <a:lnTo>
                  <a:pt x="793596" y="488034"/>
                </a:lnTo>
                <a:lnTo>
                  <a:pt x="751076" y="505660"/>
                </a:lnTo>
                <a:lnTo>
                  <a:pt x="706814" y="519686"/>
                </a:lnTo>
                <a:lnTo>
                  <a:pt x="660994" y="529928"/>
                </a:lnTo>
                <a:lnTo>
                  <a:pt x="613796" y="536207"/>
                </a:lnTo>
                <a:lnTo>
                  <a:pt x="565404" y="538340"/>
                </a:lnTo>
                <a:lnTo>
                  <a:pt x="517011" y="536207"/>
                </a:lnTo>
                <a:lnTo>
                  <a:pt x="469813" y="529928"/>
                </a:lnTo>
                <a:lnTo>
                  <a:pt x="423993" y="519686"/>
                </a:lnTo>
                <a:lnTo>
                  <a:pt x="379731" y="505660"/>
                </a:lnTo>
                <a:lnTo>
                  <a:pt x="337211" y="488034"/>
                </a:lnTo>
                <a:lnTo>
                  <a:pt x="296613" y="466987"/>
                </a:lnTo>
                <a:lnTo>
                  <a:pt x="258119" y="442702"/>
                </a:lnTo>
                <a:lnTo>
                  <a:pt x="221911" y="415359"/>
                </a:lnTo>
                <a:lnTo>
                  <a:pt x="188172" y="385141"/>
                </a:lnTo>
                <a:lnTo>
                  <a:pt x="157082" y="352228"/>
                </a:lnTo>
                <a:lnTo>
                  <a:pt x="128824" y="316801"/>
                </a:lnTo>
                <a:lnTo>
                  <a:pt x="103580" y="279043"/>
                </a:lnTo>
                <a:lnTo>
                  <a:pt x="81530" y="239134"/>
                </a:lnTo>
                <a:lnTo>
                  <a:pt x="62858" y="197256"/>
                </a:lnTo>
                <a:lnTo>
                  <a:pt x="47745" y="153590"/>
                </a:lnTo>
                <a:lnTo>
                  <a:pt x="36372" y="108318"/>
                </a:lnTo>
                <a:lnTo>
                  <a:pt x="25425" y="0"/>
                </a:lnTo>
                <a:lnTo>
                  <a:pt x="0" y="0"/>
                </a:lnTo>
                <a:lnTo>
                  <a:pt x="2075" y="48652"/>
                </a:lnTo>
                <a:lnTo>
                  <a:pt x="8188" y="96156"/>
                </a:lnTo>
                <a:lnTo>
                  <a:pt x="18168" y="142342"/>
                </a:lnTo>
                <a:lnTo>
                  <a:pt x="31847" y="187039"/>
                </a:lnTo>
                <a:lnTo>
                  <a:pt x="49055" y="230080"/>
                </a:lnTo>
                <a:lnTo>
                  <a:pt x="69621" y="271295"/>
                </a:lnTo>
                <a:lnTo>
                  <a:pt x="93376" y="310514"/>
                </a:lnTo>
                <a:lnTo>
                  <a:pt x="120150" y="347568"/>
                </a:lnTo>
                <a:lnTo>
                  <a:pt x="149774" y="382289"/>
                </a:lnTo>
                <a:lnTo>
                  <a:pt x="182077" y="414506"/>
                </a:lnTo>
                <a:lnTo>
                  <a:pt x="216891" y="444050"/>
                </a:lnTo>
                <a:lnTo>
                  <a:pt x="254046" y="470753"/>
                </a:lnTo>
                <a:lnTo>
                  <a:pt x="293371" y="494444"/>
                </a:lnTo>
                <a:lnTo>
                  <a:pt x="334697" y="514955"/>
                </a:lnTo>
                <a:lnTo>
                  <a:pt x="377854" y="532117"/>
                </a:lnTo>
                <a:lnTo>
                  <a:pt x="422674" y="545759"/>
                </a:lnTo>
                <a:lnTo>
                  <a:pt x="468985" y="555713"/>
                </a:lnTo>
                <a:lnTo>
                  <a:pt x="516618" y="561810"/>
                </a:lnTo>
                <a:lnTo>
                  <a:pt x="565404" y="563880"/>
                </a:lnTo>
                <a:lnTo>
                  <a:pt x="614189" y="561810"/>
                </a:lnTo>
                <a:lnTo>
                  <a:pt x="661822" y="555713"/>
                </a:lnTo>
                <a:lnTo>
                  <a:pt x="708133" y="545759"/>
                </a:lnTo>
                <a:lnTo>
                  <a:pt x="752953" y="532117"/>
                </a:lnTo>
                <a:lnTo>
                  <a:pt x="796110" y="514955"/>
                </a:lnTo>
                <a:lnTo>
                  <a:pt x="837436" y="494444"/>
                </a:lnTo>
                <a:lnTo>
                  <a:pt x="876761" y="470753"/>
                </a:lnTo>
                <a:lnTo>
                  <a:pt x="913916" y="444050"/>
                </a:lnTo>
                <a:lnTo>
                  <a:pt x="948730" y="414506"/>
                </a:lnTo>
                <a:lnTo>
                  <a:pt x="981033" y="382289"/>
                </a:lnTo>
                <a:lnTo>
                  <a:pt x="1010657" y="347568"/>
                </a:lnTo>
                <a:lnTo>
                  <a:pt x="1037431" y="310514"/>
                </a:lnTo>
                <a:lnTo>
                  <a:pt x="1061186" y="271295"/>
                </a:lnTo>
                <a:lnTo>
                  <a:pt x="1081752" y="230080"/>
                </a:lnTo>
                <a:lnTo>
                  <a:pt x="1098960" y="187039"/>
                </a:lnTo>
                <a:lnTo>
                  <a:pt x="1112639" y="142342"/>
                </a:lnTo>
                <a:lnTo>
                  <a:pt x="1122619" y="96156"/>
                </a:lnTo>
                <a:lnTo>
                  <a:pt x="1128732" y="48652"/>
                </a:lnTo>
                <a:lnTo>
                  <a:pt x="113080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293095" y="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80">
                <a:moveTo>
                  <a:pt x="1130808" y="0"/>
                </a:moveTo>
                <a:lnTo>
                  <a:pt x="1105382" y="0"/>
                </a:lnTo>
                <a:lnTo>
                  <a:pt x="1094435" y="108318"/>
                </a:lnTo>
                <a:lnTo>
                  <a:pt x="1083062" y="153590"/>
                </a:lnTo>
                <a:lnTo>
                  <a:pt x="1067949" y="197256"/>
                </a:lnTo>
                <a:lnTo>
                  <a:pt x="1049277" y="239134"/>
                </a:lnTo>
                <a:lnTo>
                  <a:pt x="1027227" y="279043"/>
                </a:lnTo>
                <a:lnTo>
                  <a:pt x="1001983" y="316801"/>
                </a:lnTo>
                <a:lnTo>
                  <a:pt x="973725" y="352228"/>
                </a:lnTo>
                <a:lnTo>
                  <a:pt x="942635" y="385141"/>
                </a:lnTo>
                <a:lnTo>
                  <a:pt x="908896" y="415359"/>
                </a:lnTo>
                <a:lnTo>
                  <a:pt x="872688" y="442702"/>
                </a:lnTo>
                <a:lnTo>
                  <a:pt x="834194" y="466987"/>
                </a:lnTo>
                <a:lnTo>
                  <a:pt x="793596" y="488034"/>
                </a:lnTo>
                <a:lnTo>
                  <a:pt x="751076" y="505660"/>
                </a:lnTo>
                <a:lnTo>
                  <a:pt x="706814" y="519686"/>
                </a:lnTo>
                <a:lnTo>
                  <a:pt x="660994" y="529928"/>
                </a:lnTo>
                <a:lnTo>
                  <a:pt x="613796" y="536207"/>
                </a:lnTo>
                <a:lnTo>
                  <a:pt x="565404" y="538340"/>
                </a:lnTo>
                <a:lnTo>
                  <a:pt x="517011" y="536207"/>
                </a:lnTo>
                <a:lnTo>
                  <a:pt x="469813" y="529928"/>
                </a:lnTo>
                <a:lnTo>
                  <a:pt x="423993" y="519686"/>
                </a:lnTo>
                <a:lnTo>
                  <a:pt x="379731" y="505660"/>
                </a:lnTo>
                <a:lnTo>
                  <a:pt x="337211" y="488034"/>
                </a:lnTo>
                <a:lnTo>
                  <a:pt x="296613" y="466987"/>
                </a:lnTo>
                <a:lnTo>
                  <a:pt x="258119" y="442702"/>
                </a:lnTo>
                <a:lnTo>
                  <a:pt x="221911" y="415359"/>
                </a:lnTo>
                <a:lnTo>
                  <a:pt x="188172" y="385141"/>
                </a:lnTo>
                <a:lnTo>
                  <a:pt x="157082" y="352228"/>
                </a:lnTo>
                <a:lnTo>
                  <a:pt x="128824" y="316801"/>
                </a:lnTo>
                <a:lnTo>
                  <a:pt x="103580" y="279043"/>
                </a:lnTo>
                <a:lnTo>
                  <a:pt x="81530" y="239134"/>
                </a:lnTo>
                <a:lnTo>
                  <a:pt x="62858" y="197256"/>
                </a:lnTo>
                <a:lnTo>
                  <a:pt x="47745" y="153590"/>
                </a:lnTo>
                <a:lnTo>
                  <a:pt x="36372" y="108318"/>
                </a:lnTo>
                <a:lnTo>
                  <a:pt x="25425" y="0"/>
                </a:lnTo>
                <a:lnTo>
                  <a:pt x="0" y="0"/>
                </a:lnTo>
                <a:lnTo>
                  <a:pt x="2075" y="48652"/>
                </a:lnTo>
                <a:lnTo>
                  <a:pt x="8188" y="96156"/>
                </a:lnTo>
                <a:lnTo>
                  <a:pt x="18168" y="142342"/>
                </a:lnTo>
                <a:lnTo>
                  <a:pt x="31847" y="187039"/>
                </a:lnTo>
                <a:lnTo>
                  <a:pt x="49055" y="230080"/>
                </a:lnTo>
                <a:lnTo>
                  <a:pt x="69621" y="271295"/>
                </a:lnTo>
                <a:lnTo>
                  <a:pt x="93376" y="310514"/>
                </a:lnTo>
                <a:lnTo>
                  <a:pt x="120150" y="347568"/>
                </a:lnTo>
                <a:lnTo>
                  <a:pt x="149774" y="382289"/>
                </a:lnTo>
                <a:lnTo>
                  <a:pt x="182077" y="414506"/>
                </a:lnTo>
                <a:lnTo>
                  <a:pt x="216891" y="444050"/>
                </a:lnTo>
                <a:lnTo>
                  <a:pt x="254046" y="470753"/>
                </a:lnTo>
                <a:lnTo>
                  <a:pt x="293371" y="494444"/>
                </a:lnTo>
                <a:lnTo>
                  <a:pt x="334697" y="514955"/>
                </a:lnTo>
                <a:lnTo>
                  <a:pt x="377854" y="532117"/>
                </a:lnTo>
                <a:lnTo>
                  <a:pt x="422674" y="545759"/>
                </a:lnTo>
                <a:lnTo>
                  <a:pt x="468985" y="555713"/>
                </a:lnTo>
                <a:lnTo>
                  <a:pt x="516618" y="561810"/>
                </a:lnTo>
                <a:lnTo>
                  <a:pt x="565404" y="563880"/>
                </a:lnTo>
                <a:lnTo>
                  <a:pt x="614189" y="561810"/>
                </a:lnTo>
                <a:lnTo>
                  <a:pt x="661822" y="555713"/>
                </a:lnTo>
                <a:lnTo>
                  <a:pt x="708133" y="545759"/>
                </a:lnTo>
                <a:lnTo>
                  <a:pt x="752953" y="532117"/>
                </a:lnTo>
                <a:lnTo>
                  <a:pt x="796110" y="514955"/>
                </a:lnTo>
                <a:lnTo>
                  <a:pt x="837436" y="494444"/>
                </a:lnTo>
                <a:lnTo>
                  <a:pt x="876761" y="470753"/>
                </a:lnTo>
                <a:lnTo>
                  <a:pt x="913916" y="444050"/>
                </a:lnTo>
                <a:lnTo>
                  <a:pt x="948730" y="414506"/>
                </a:lnTo>
                <a:lnTo>
                  <a:pt x="981033" y="382289"/>
                </a:lnTo>
                <a:lnTo>
                  <a:pt x="1010657" y="347568"/>
                </a:lnTo>
                <a:lnTo>
                  <a:pt x="1037431" y="310514"/>
                </a:lnTo>
                <a:lnTo>
                  <a:pt x="1061186" y="271295"/>
                </a:lnTo>
                <a:lnTo>
                  <a:pt x="1081752" y="230080"/>
                </a:lnTo>
                <a:lnTo>
                  <a:pt x="1098960" y="187039"/>
                </a:lnTo>
                <a:lnTo>
                  <a:pt x="1112639" y="142342"/>
                </a:lnTo>
                <a:lnTo>
                  <a:pt x="1122619" y="96156"/>
                </a:lnTo>
                <a:lnTo>
                  <a:pt x="1128732" y="48652"/>
                </a:lnTo>
                <a:lnTo>
                  <a:pt x="113080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55552" y="0"/>
            <a:ext cx="536575" cy="561340"/>
          </a:xfrm>
          <a:custGeom>
            <a:avLst/>
            <a:gdLst/>
            <a:ahLst/>
            <a:cxnLst/>
            <a:rect l="l" t="t" r="r" b="b"/>
            <a:pathLst>
              <a:path w="536575" h="561340">
                <a:moveTo>
                  <a:pt x="25463" y="0"/>
                </a:moveTo>
                <a:lnTo>
                  <a:pt x="0" y="0"/>
                </a:lnTo>
                <a:lnTo>
                  <a:pt x="2243" y="50528"/>
                </a:lnTo>
                <a:lnTo>
                  <a:pt x="8847" y="99809"/>
                </a:lnTo>
                <a:lnTo>
                  <a:pt x="19620" y="147653"/>
                </a:lnTo>
                <a:lnTo>
                  <a:pt x="34372" y="193868"/>
                </a:lnTo>
                <a:lnTo>
                  <a:pt x="52911" y="238266"/>
                </a:lnTo>
                <a:lnTo>
                  <a:pt x="75048" y="280656"/>
                </a:lnTo>
                <a:lnTo>
                  <a:pt x="100591" y="320849"/>
                </a:lnTo>
                <a:lnTo>
                  <a:pt x="129349" y="358655"/>
                </a:lnTo>
                <a:lnTo>
                  <a:pt x="161132" y="393885"/>
                </a:lnTo>
                <a:lnTo>
                  <a:pt x="195749" y="426347"/>
                </a:lnTo>
                <a:lnTo>
                  <a:pt x="233010" y="455852"/>
                </a:lnTo>
                <a:lnTo>
                  <a:pt x="272723" y="482212"/>
                </a:lnTo>
                <a:lnTo>
                  <a:pt x="314698" y="505234"/>
                </a:lnTo>
                <a:lnTo>
                  <a:pt x="358743" y="524731"/>
                </a:lnTo>
                <a:lnTo>
                  <a:pt x="404669" y="540511"/>
                </a:lnTo>
                <a:lnTo>
                  <a:pt x="452285" y="552386"/>
                </a:lnTo>
                <a:lnTo>
                  <a:pt x="536448" y="560832"/>
                </a:lnTo>
                <a:lnTo>
                  <a:pt x="536448" y="535660"/>
                </a:lnTo>
                <a:lnTo>
                  <a:pt x="470674" y="529882"/>
                </a:lnTo>
                <a:lnTo>
                  <a:pt x="421302" y="518694"/>
                </a:lnTo>
                <a:lnTo>
                  <a:pt x="373757" y="503136"/>
                </a:lnTo>
                <a:lnTo>
                  <a:pt x="328267" y="483434"/>
                </a:lnTo>
                <a:lnTo>
                  <a:pt x="285059" y="459814"/>
                </a:lnTo>
                <a:lnTo>
                  <a:pt x="244361" y="432504"/>
                </a:lnTo>
                <a:lnTo>
                  <a:pt x="206401" y="401729"/>
                </a:lnTo>
                <a:lnTo>
                  <a:pt x="171405" y="367716"/>
                </a:lnTo>
                <a:lnTo>
                  <a:pt x="139602" y="330691"/>
                </a:lnTo>
                <a:lnTo>
                  <a:pt x="111219" y="290881"/>
                </a:lnTo>
                <a:lnTo>
                  <a:pt x="86483" y="248512"/>
                </a:lnTo>
                <a:lnTo>
                  <a:pt x="65622" y="203811"/>
                </a:lnTo>
                <a:lnTo>
                  <a:pt x="48864" y="157004"/>
                </a:lnTo>
                <a:lnTo>
                  <a:pt x="36436" y="108318"/>
                </a:lnTo>
                <a:lnTo>
                  <a:pt x="25463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33688" y="8077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93095" y="8077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655552" y="810768"/>
            <a:ext cx="536575" cy="1125220"/>
          </a:xfrm>
          <a:custGeom>
            <a:avLst/>
            <a:gdLst/>
            <a:ahLst/>
            <a:cxnLst/>
            <a:rect l="l" t="t" r="r" b="b"/>
            <a:pathLst>
              <a:path w="536575" h="1125220">
                <a:moveTo>
                  <a:pt x="536448" y="0"/>
                </a:moveTo>
                <a:lnTo>
                  <a:pt x="452285" y="8470"/>
                </a:lnTo>
                <a:lnTo>
                  <a:pt x="404669" y="20377"/>
                </a:lnTo>
                <a:lnTo>
                  <a:pt x="358743" y="36200"/>
                </a:lnTo>
                <a:lnTo>
                  <a:pt x="314698" y="55749"/>
                </a:lnTo>
                <a:lnTo>
                  <a:pt x="272723" y="78834"/>
                </a:lnTo>
                <a:lnTo>
                  <a:pt x="233010" y="105265"/>
                </a:lnTo>
                <a:lnTo>
                  <a:pt x="195749" y="134851"/>
                </a:lnTo>
                <a:lnTo>
                  <a:pt x="161132" y="167402"/>
                </a:lnTo>
                <a:lnTo>
                  <a:pt x="129349" y="202726"/>
                </a:lnTo>
                <a:lnTo>
                  <a:pt x="100591" y="240635"/>
                </a:lnTo>
                <a:lnTo>
                  <a:pt x="75048" y="280938"/>
                </a:lnTo>
                <a:lnTo>
                  <a:pt x="52911" y="323443"/>
                </a:lnTo>
                <a:lnTo>
                  <a:pt x="34372" y="367962"/>
                </a:lnTo>
                <a:lnTo>
                  <a:pt x="19620" y="414303"/>
                </a:lnTo>
                <a:lnTo>
                  <a:pt x="8847" y="462275"/>
                </a:lnTo>
                <a:lnTo>
                  <a:pt x="2243" y="511690"/>
                </a:lnTo>
                <a:lnTo>
                  <a:pt x="0" y="562356"/>
                </a:lnTo>
                <a:lnTo>
                  <a:pt x="2243" y="613021"/>
                </a:lnTo>
                <a:lnTo>
                  <a:pt x="8847" y="662436"/>
                </a:lnTo>
                <a:lnTo>
                  <a:pt x="19620" y="710408"/>
                </a:lnTo>
                <a:lnTo>
                  <a:pt x="34372" y="756749"/>
                </a:lnTo>
                <a:lnTo>
                  <a:pt x="52911" y="801268"/>
                </a:lnTo>
                <a:lnTo>
                  <a:pt x="75048" y="843773"/>
                </a:lnTo>
                <a:lnTo>
                  <a:pt x="100591" y="884076"/>
                </a:lnTo>
                <a:lnTo>
                  <a:pt x="129349" y="921985"/>
                </a:lnTo>
                <a:lnTo>
                  <a:pt x="161132" y="957309"/>
                </a:lnTo>
                <a:lnTo>
                  <a:pt x="195749" y="989860"/>
                </a:lnTo>
                <a:lnTo>
                  <a:pt x="233010" y="1019446"/>
                </a:lnTo>
                <a:lnTo>
                  <a:pt x="272723" y="1045877"/>
                </a:lnTo>
                <a:lnTo>
                  <a:pt x="314698" y="1068962"/>
                </a:lnTo>
                <a:lnTo>
                  <a:pt x="358743" y="1088511"/>
                </a:lnTo>
                <a:lnTo>
                  <a:pt x="404669" y="1104334"/>
                </a:lnTo>
                <a:lnTo>
                  <a:pt x="452285" y="1116241"/>
                </a:lnTo>
                <a:lnTo>
                  <a:pt x="536448" y="1124712"/>
                </a:lnTo>
                <a:lnTo>
                  <a:pt x="536448" y="1099096"/>
                </a:lnTo>
                <a:lnTo>
                  <a:pt x="457415" y="1091145"/>
                </a:lnTo>
                <a:lnTo>
                  <a:pt x="411939" y="1079775"/>
                </a:lnTo>
                <a:lnTo>
                  <a:pt x="368076" y="1064664"/>
                </a:lnTo>
                <a:lnTo>
                  <a:pt x="326009" y="1045993"/>
                </a:lnTo>
                <a:lnTo>
                  <a:pt x="285920" y="1023946"/>
                </a:lnTo>
                <a:lnTo>
                  <a:pt x="247992" y="998702"/>
                </a:lnTo>
                <a:lnTo>
                  <a:pt x="212405" y="970446"/>
                </a:lnTo>
                <a:lnTo>
                  <a:pt x="179343" y="939357"/>
                </a:lnTo>
                <a:lnTo>
                  <a:pt x="148988" y="905619"/>
                </a:lnTo>
                <a:lnTo>
                  <a:pt x="121522" y="869413"/>
                </a:lnTo>
                <a:lnTo>
                  <a:pt x="97126" y="830920"/>
                </a:lnTo>
                <a:lnTo>
                  <a:pt x="75985" y="790324"/>
                </a:lnTo>
                <a:lnTo>
                  <a:pt x="58278" y="747804"/>
                </a:lnTo>
                <a:lnTo>
                  <a:pt x="44189" y="703544"/>
                </a:lnTo>
                <a:lnTo>
                  <a:pt x="33900" y="657726"/>
                </a:lnTo>
                <a:lnTo>
                  <a:pt x="27593" y="610530"/>
                </a:lnTo>
                <a:lnTo>
                  <a:pt x="25450" y="562140"/>
                </a:lnTo>
                <a:lnTo>
                  <a:pt x="27593" y="513751"/>
                </a:lnTo>
                <a:lnTo>
                  <a:pt x="33900" y="466558"/>
                </a:lnTo>
                <a:lnTo>
                  <a:pt x="44189" y="420741"/>
                </a:lnTo>
                <a:lnTo>
                  <a:pt x="58278" y="376482"/>
                </a:lnTo>
                <a:lnTo>
                  <a:pt x="75985" y="333964"/>
                </a:lnTo>
                <a:lnTo>
                  <a:pt x="97126" y="293368"/>
                </a:lnTo>
                <a:lnTo>
                  <a:pt x="121522" y="254876"/>
                </a:lnTo>
                <a:lnTo>
                  <a:pt x="148988" y="218670"/>
                </a:lnTo>
                <a:lnTo>
                  <a:pt x="179343" y="184931"/>
                </a:lnTo>
                <a:lnTo>
                  <a:pt x="212405" y="153842"/>
                </a:lnTo>
                <a:lnTo>
                  <a:pt x="247992" y="125585"/>
                </a:lnTo>
                <a:lnTo>
                  <a:pt x="285920" y="100341"/>
                </a:lnTo>
                <a:lnTo>
                  <a:pt x="326009" y="78292"/>
                </a:lnTo>
                <a:lnTo>
                  <a:pt x="368076" y="59620"/>
                </a:lnTo>
                <a:lnTo>
                  <a:pt x="411939" y="44506"/>
                </a:lnTo>
                <a:lnTo>
                  <a:pt x="457415" y="33134"/>
                </a:lnTo>
                <a:lnTo>
                  <a:pt x="536448" y="25184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68183" y="21793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655552" y="2182367"/>
            <a:ext cx="536575" cy="1125220"/>
          </a:xfrm>
          <a:custGeom>
            <a:avLst/>
            <a:gdLst/>
            <a:ahLst/>
            <a:cxnLst/>
            <a:rect l="l" t="t" r="r" b="b"/>
            <a:pathLst>
              <a:path w="536575" h="1125220">
                <a:moveTo>
                  <a:pt x="536448" y="0"/>
                </a:moveTo>
                <a:lnTo>
                  <a:pt x="452285" y="8470"/>
                </a:lnTo>
                <a:lnTo>
                  <a:pt x="404669" y="20377"/>
                </a:lnTo>
                <a:lnTo>
                  <a:pt x="358743" y="36200"/>
                </a:lnTo>
                <a:lnTo>
                  <a:pt x="314698" y="55749"/>
                </a:lnTo>
                <a:lnTo>
                  <a:pt x="272723" y="78834"/>
                </a:lnTo>
                <a:lnTo>
                  <a:pt x="233010" y="105265"/>
                </a:lnTo>
                <a:lnTo>
                  <a:pt x="195749" y="134851"/>
                </a:lnTo>
                <a:lnTo>
                  <a:pt x="161132" y="167402"/>
                </a:lnTo>
                <a:lnTo>
                  <a:pt x="129349" y="202726"/>
                </a:lnTo>
                <a:lnTo>
                  <a:pt x="100591" y="240635"/>
                </a:lnTo>
                <a:lnTo>
                  <a:pt x="75048" y="280938"/>
                </a:lnTo>
                <a:lnTo>
                  <a:pt x="52911" y="323443"/>
                </a:lnTo>
                <a:lnTo>
                  <a:pt x="34372" y="367962"/>
                </a:lnTo>
                <a:lnTo>
                  <a:pt x="19620" y="414303"/>
                </a:lnTo>
                <a:lnTo>
                  <a:pt x="8847" y="462275"/>
                </a:lnTo>
                <a:lnTo>
                  <a:pt x="2243" y="511690"/>
                </a:lnTo>
                <a:lnTo>
                  <a:pt x="0" y="562356"/>
                </a:lnTo>
                <a:lnTo>
                  <a:pt x="2243" y="613021"/>
                </a:lnTo>
                <a:lnTo>
                  <a:pt x="8847" y="662436"/>
                </a:lnTo>
                <a:lnTo>
                  <a:pt x="19620" y="710408"/>
                </a:lnTo>
                <a:lnTo>
                  <a:pt x="34372" y="756749"/>
                </a:lnTo>
                <a:lnTo>
                  <a:pt x="52911" y="801268"/>
                </a:lnTo>
                <a:lnTo>
                  <a:pt x="75048" y="843773"/>
                </a:lnTo>
                <a:lnTo>
                  <a:pt x="100591" y="884076"/>
                </a:lnTo>
                <a:lnTo>
                  <a:pt x="129349" y="921985"/>
                </a:lnTo>
                <a:lnTo>
                  <a:pt x="161132" y="957309"/>
                </a:lnTo>
                <a:lnTo>
                  <a:pt x="195749" y="989860"/>
                </a:lnTo>
                <a:lnTo>
                  <a:pt x="233010" y="1019446"/>
                </a:lnTo>
                <a:lnTo>
                  <a:pt x="272723" y="1045877"/>
                </a:lnTo>
                <a:lnTo>
                  <a:pt x="314698" y="1068962"/>
                </a:lnTo>
                <a:lnTo>
                  <a:pt x="358743" y="1088511"/>
                </a:lnTo>
                <a:lnTo>
                  <a:pt x="404669" y="1104334"/>
                </a:lnTo>
                <a:lnTo>
                  <a:pt x="452285" y="1116241"/>
                </a:lnTo>
                <a:lnTo>
                  <a:pt x="536448" y="1124712"/>
                </a:lnTo>
                <a:lnTo>
                  <a:pt x="536448" y="1099096"/>
                </a:lnTo>
                <a:lnTo>
                  <a:pt x="457415" y="1091145"/>
                </a:lnTo>
                <a:lnTo>
                  <a:pt x="411939" y="1079775"/>
                </a:lnTo>
                <a:lnTo>
                  <a:pt x="368076" y="1064664"/>
                </a:lnTo>
                <a:lnTo>
                  <a:pt x="326009" y="1045993"/>
                </a:lnTo>
                <a:lnTo>
                  <a:pt x="285920" y="1023946"/>
                </a:lnTo>
                <a:lnTo>
                  <a:pt x="247992" y="998702"/>
                </a:lnTo>
                <a:lnTo>
                  <a:pt x="212405" y="970446"/>
                </a:lnTo>
                <a:lnTo>
                  <a:pt x="179343" y="939357"/>
                </a:lnTo>
                <a:lnTo>
                  <a:pt x="148988" y="905619"/>
                </a:lnTo>
                <a:lnTo>
                  <a:pt x="121522" y="869413"/>
                </a:lnTo>
                <a:lnTo>
                  <a:pt x="97126" y="830920"/>
                </a:lnTo>
                <a:lnTo>
                  <a:pt x="75985" y="790324"/>
                </a:lnTo>
                <a:lnTo>
                  <a:pt x="58278" y="747804"/>
                </a:lnTo>
                <a:lnTo>
                  <a:pt x="44189" y="703544"/>
                </a:lnTo>
                <a:lnTo>
                  <a:pt x="33900" y="657726"/>
                </a:lnTo>
                <a:lnTo>
                  <a:pt x="27593" y="610530"/>
                </a:lnTo>
                <a:lnTo>
                  <a:pt x="25450" y="562140"/>
                </a:lnTo>
                <a:lnTo>
                  <a:pt x="27593" y="513751"/>
                </a:lnTo>
                <a:lnTo>
                  <a:pt x="33900" y="466558"/>
                </a:lnTo>
                <a:lnTo>
                  <a:pt x="44189" y="420741"/>
                </a:lnTo>
                <a:lnTo>
                  <a:pt x="58278" y="376482"/>
                </a:lnTo>
                <a:lnTo>
                  <a:pt x="75985" y="333964"/>
                </a:lnTo>
                <a:lnTo>
                  <a:pt x="97126" y="293368"/>
                </a:lnTo>
                <a:lnTo>
                  <a:pt x="121522" y="254876"/>
                </a:lnTo>
                <a:lnTo>
                  <a:pt x="148988" y="218670"/>
                </a:lnTo>
                <a:lnTo>
                  <a:pt x="179343" y="184931"/>
                </a:lnTo>
                <a:lnTo>
                  <a:pt x="212405" y="153842"/>
                </a:lnTo>
                <a:lnTo>
                  <a:pt x="247992" y="125585"/>
                </a:lnTo>
                <a:lnTo>
                  <a:pt x="285920" y="100341"/>
                </a:lnTo>
                <a:lnTo>
                  <a:pt x="326009" y="78292"/>
                </a:lnTo>
                <a:lnTo>
                  <a:pt x="368076" y="59620"/>
                </a:lnTo>
                <a:lnTo>
                  <a:pt x="411939" y="44506"/>
                </a:lnTo>
                <a:lnTo>
                  <a:pt x="457415" y="33134"/>
                </a:lnTo>
                <a:lnTo>
                  <a:pt x="536448" y="25184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02679" y="35509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68183" y="35509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293095" y="35509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655552" y="3553967"/>
            <a:ext cx="536575" cy="1125220"/>
          </a:xfrm>
          <a:custGeom>
            <a:avLst/>
            <a:gdLst/>
            <a:ahLst/>
            <a:cxnLst/>
            <a:rect l="l" t="t" r="r" b="b"/>
            <a:pathLst>
              <a:path w="536575" h="1125220">
                <a:moveTo>
                  <a:pt x="536448" y="0"/>
                </a:moveTo>
                <a:lnTo>
                  <a:pt x="452285" y="8470"/>
                </a:lnTo>
                <a:lnTo>
                  <a:pt x="404669" y="20377"/>
                </a:lnTo>
                <a:lnTo>
                  <a:pt x="358743" y="36200"/>
                </a:lnTo>
                <a:lnTo>
                  <a:pt x="314698" y="55749"/>
                </a:lnTo>
                <a:lnTo>
                  <a:pt x="272723" y="78834"/>
                </a:lnTo>
                <a:lnTo>
                  <a:pt x="233010" y="105265"/>
                </a:lnTo>
                <a:lnTo>
                  <a:pt x="195749" y="134851"/>
                </a:lnTo>
                <a:lnTo>
                  <a:pt x="161132" y="167402"/>
                </a:lnTo>
                <a:lnTo>
                  <a:pt x="129349" y="202726"/>
                </a:lnTo>
                <a:lnTo>
                  <a:pt x="100591" y="240635"/>
                </a:lnTo>
                <a:lnTo>
                  <a:pt x="75048" y="280938"/>
                </a:lnTo>
                <a:lnTo>
                  <a:pt x="52911" y="323443"/>
                </a:lnTo>
                <a:lnTo>
                  <a:pt x="34372" y="367962"/>
                </a:lnTo>
                <a:lnTo>
                  <a:pt x="19620" y="414303"/>
                </a:lnTo>
                <a:lnTo>
                  <a:pt x="8847" y="462275"/>
                </a:lnTo>
                <a:lnTo>
                  <a:pt x="2243" y="511690"/>
                </a:lnTo>
                <a:lnTo>
                  <a:pt x="0" y="562356"/>
                </a:lnTo>
                <a:lnTo>
                  <a:pt x="2243" y="613021"/>
                </a:lnTo>
                <a:lnTo>
                  <a:pt x="8847" y="662436"/>
                </a:lnTo>
                <a:lnTo>
                  <a:pt x="19620" y="710408"/>
                </a:lnTo>
                <a:lnTo>
                  <a:pt x="34372" y="756749"/>
                </a:lnTo>
                <a:lnTo>
                  <a:pt x="52911" y="801268"/>
                </a:lnTo>
                <a:lnTo>
                  <a:pt x="75048" y="843773"/>
                </a:lnTo>
                <a:lnTo>
                  <a:pt x="100591" y="884076"/>
                </a:lnTo>
                <a:lnTo>
                  <a:pt x="129349" y="921985"/>
                </a:lnTo>
                <a:lnTo>
                  <a:pt x="161132" y="957309"/>
                </a:lnTo>
                <a:lnTo>
                  <a:pt x="195749" y="989860"/>
                </a:lnTo>
                <a:lnTo>
                  <a:pt x="233010" y="1019446"/>
                </a:lnTo>
                <a:lnTo>
                  <a:pt x="272723" y="1045877"/>
                </a:lnTo>
                <a:lnTo>
                  <a:pt x="314698" y="1068962"/>
                </a:lnTo>
                <a:lnTo>
                  <a:pt x="358743" y="1088511"/>
                </a:lnTo>
                <a:lnTo>
                  <a:pt x="404669" y="1104334"/>
                </a:lnTo>
                <a:lnTo>
                  <a:pt x="452285" y="1116241"/>
                </a:lnTo>
                <a:lnTo>
                  <a:pt x="536448" y="1124712"/>
                </a:lnTo>
                <a:lnTo>
                  <a:pt x="536448" y="1099096"/>
                </a:lnTo>
                <a:lnTo>
                  <a:pt x="457415" y="1091145"/>
                </a:lnTo>
                <a:lnTo>
                  <a:pt x="411939" y="1079775"/>
                </a:lnTo>
                <a:lnTo>
                  <a:pt x="368076" y="1064664"/>
                </a:lnTo>
                <a:lnTo>
                  <a:pt x="326009" y="1045993"/>
                </a:lnTo>
                <a:lnTo>
                  <a:pt x="285920" y="1023946"/>
                </a:lnTo>
                <a:lnTo>
                  <a:pt x="247992" y="998702"/>
                </a:lnTo>
                <a:lnTo>
                  <a:pt x="212405" y="970446"/>
                </a:lnTo>
                <a:lnTo>
                  <a:pt x="179343" y="939357"/>
                </a:lnTo>
                <a:lnTo>
                  <a:pt x="148988" y="905619"/>
                </a:lnTo>
                <a:lnTo>
                  <a:pt x="121522" y="869413"/>
                </a:lnTo>
                <a:lnTo>
                  <a:pt x="97126" y="830920"/>
                </a:lnTo>
                <a:lnTo>
                  <a:pt x="75985" y="790324"/>
                </a:lnTo>
                <a:lnTo>
                  <a:pt x="58278" y="747804"/>
                </a:lnTo>
                <a:lnTo>
                  <a:pt x="44189" y="703544"/>
                </a:lnTo>
                <a:lnTo>
                  <a:pt x="33900" y="657726"/>
                </a:lnTo>
                <a:lnTo>
                  <a:pt x="27593" y="610530"/>
                </a:lnTo>
                <a:lnTo>
                  <a:pt x="25450" y="562140"/>
                </a:lnTo>
                <a:lnTo>
                  <a:pt x="27593" y="513751"/>
                </a:lnTo>
                <a:lnTo>
                  <a:pt x="33900" y="466558"/>
                </a:lnTo>
                <a:lnTo>
                  <a:pt x="44189" y="420741"/>
                </a:lnTo>
                <a:lnTo>
                  <a:pt x="58278" y="376482"/>
                </a:lnTo>
                <a:lnTo>
                  <a:pt x="75985" y="333964"/>
                </a:lnTo>
                <a:lnTo>
                  <a:pt x="97126" y="293368"/>
                </a:lnTo>
                <a:lnTo>
                  <a:pt x="121522" y="254876"/>
                </a:lnTo>
                <a:lnTo>
                  <a:pt x="148988" y="218670"/>
                </a:lnTo>
                <a:lnTo>
                  <a:pt x="179343" y="184931"/>
                </a:lnTo>
                <a:lnTo>
                  <a:pt x="212405" y="153842"/>
                </a:lnTo>
                <a:lnTo>
                  <a:pt x="247992" y="125585"/>
                </a:lnTo>
                <a:lnTo>
                  <a:pt x="285920" y="100341"/>
                </a:lnTo>
                <a:lnTo>
                  <a:pt x="326009" y="78292"/>
                </a:lnTo>
                <a:lnTo>
                  <a:pt x="368076" y="59620"/>
                </a:lnTo>
                <a:lnTo>
                  <a:pt x="411939" y="44506"/>
                </a:lnTo>
                <a:lnTo>
                  <a:pt x="457415" y="33134"/>
                </a:lnTo>
                <a:lnTo>
                  <a:pt x="536448" y="25184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33688" y="49225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68185" y="629412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79">
                <a:moveTo>
                  <a:pt x="565403" y="0"/>
                </a:moveTo>
                <a:lnTo>
                  <a:pt x="514728" y="2236"/>
                </a:lnTo>
                <a:lnTo>
                  <a:pt x="465305" y="8817"/>
                </a:lnTo>
                <a:lnTo>
                  <a:pt x="417323" y="19553"/>
                </a:lnTo>
                <a:lnTo>
                  <a:pt x="370974" y="34255"/>
                </a:lnTo>
                <a:lnTo>
                  <a:pt x="326448" y="52731"/>
                </a:lnTo>
                <a:lnTo>
                  <a:pt x="283935" y="74793"/>
                </a:lnTo>
                <a:lnTo>
                  <a:pt x="243626" y="100249"/>
                </a:lnTo>
                <a:lnTo>
                  <a:pt x="205711" y="128909"/>
                </a:lnTo>
                <a:lnTo>
                  <a:pt x="170380" y="160584"/>
                </a:lnTo>
                <a:lnTo>
                  <a:pt x="137825" y="195084"/>
                </a:lnTo>
                <a:lnTo>
                  <a:pt x="108235" y="232218"/>
                </a:lnTo>
                <a:lnTo>
                  <a:pt x="81800" y="271796"/>
                </a:lnTo>
                <a:lnTo>
                  <a:pt x="58712" y="313628"/>
                </a:lnTo>
                <a:lnTo>
                  <a:pt x="39161" y="357524"/>
                </a:lnTo>
                <a:lnTo>
                  <a:pt x="23336" y="403294"/>
                </a:lnTo>
                <a:lnTo>
                  <a:pt x="11429" y="450748"/>
                </a:lnTo>
                <a:lnTo>
                  <a:pt x="0" y="563879"/>
                </a:lnTo>
                <a:lnTo>
                  <a:pt x="25387" y="563879"/>
                </a:lnTo>
                <a:lnTo>
                  <a:pt x="36309" y="455637"/>
                </a:lnTo>
                <a:lnTo>
                  <a:pt x="47682" y="410316"/>
                </a:lnTo>
                <a:lnTo>
                  <a:pt x="62796" y="366602"/>
                </a:lnTo>
                <a:lnTo>
                  <a:pt x="81471" y="324679"/>
                </a:lnTo>
                <a:lnTo>
                  <a:pt x="103523" y="284726"/>
                </a:lnTo>
                <a:lnTo>
                  <a:pt x="128770" y="246927"/>
                </a:lnTo>
                <a:lnTo>
                  <a:pt x="157032" y="211462"/>
                </a:lnTo>
                <a:lnTo>
                  <a:pt x="188126" y="178512"/>
                </a:lnTo>
                <a:lnTo>
                  <a:pt x="221870" y="148261"/>
                </a:lnTo>
                <a:lnTo>
                  <a:pt x="258082" y="120888"/>
                </a:lnTo>
                <a:lnTo>
                  <a:pt x="296581" y="96577"/>
                </a:lnTo>
                <a:lnTo>
                  <a:pt x="337185" y="75507"/>
                </a:lnTo>
                <a:lnTo>
                  <a:pt x="379711" y="57861"/>
                </a:lnTo>
                <a:lnTo>
                  <a:pt x="423977" y="43820"/>
                </a:lnTo>
                <a:lnTo>
                  <a:pt x="469803" y="33566"/>
                </a:lnTo>
                <a:lnTo>
                  <a:pt x="517006" y="27281"/>
                </a:lnTo>
                <a:lnTo>
                  <a:pt x="565403" y="25145"/>
                </a:lnTo>
                <a:lnTo>
                  <a:pt x="613801" y="27281"/>
                </a:lnTo>
                <a:lnTo>
                  <a:pt x="661003" y="33566"/>
                </a:lnTo>
                <a:lnTo>
                  <a:pt x="706828" y="43820"/>
                </a:lnTo>
                <a:lnTo>
                  <a:pt x="751095" y="57861"/>
                </a:lnTo>
                <a:lnTo>
                  <a:pt x="793620" y="75507"/>
                </a:lnTo>
                <a:lnTo>
                  <a:pt x="834222" y="96577"/>
                </a:lnTo>
                <a:lnTo>
                  <a:pt x="872720" y="120888"/>
                </a:lnTo>
                <a:lnTo>
                  <a:pt x="908932" y="148261"/>
                </a:lnTo>
                <a:lnTo>
                  <a:pt x="942676" y="178512"/>
                </a:lnTo>
                <a:lnTo>
                  <a:pt x="973769" y="211462"/>
                </a:lnTo>
                <a:lnTo>
                  <a:pt x="1002031" y="246927"/>
                </a:lnTo>
                <a:lnTo>
                  <a:pt x="1027279" y="284726"/>
                </a:lnTo>
                <a:lnTo>
                  <a:pt x="1049332" y="324679"/>
                </a:lnTo>
                <a:lnTo>
                  <a:pt x="1068007" y="366602"/>
                </a:lnTo>
                <a:lnTo>
                  <a:pt x="1083123" y="410316"/>
                </a:lnTo>
                <a:lnTo>
                  <a:pt x="1094498" y="455637"/>
                </a:lnTo>
                <a:lnTo>
                  <a:pt x="1105420" y="563879"/>
                </a:lnTo>
                <a:lnTo>
                  <a:pt x="1130808" y="563879"/>
                </a:lnTo>
                <a:lnTo>
                  <a:pt x="1119377" y="450748"/>
                </a:lnTo>
                <a:lnTo>
                  <a:pt x="1107471" y="403294"/>
                </a:lnTo>
                <a:lnTo>
                  <a:pt x="1091646" y="357524"/>
                </a:lnTo>
                <a:lnTo>
                  <a:pt x="1072095" y="313628"/>
                </a:lnTo>
                <a:lnTo>
                  <a:pt x="1049007" y="271796"/>
                </a:lnTo>
                <a:lnTo>
                  <a:pt x="1022572" y="232218"/>
                </a:lnTo>
                <a:lnTo>
                  <a:pt x="992982" y="195084"/>
                </a:lnTo>
                <a:lnTo>
                  <a:pt x="960427" y="160584"/>
                </a:lnTo>
                <a:lnTo>
                  <a:pt x="925096" y="128909"/>
                </a:lnTo>
                <a:lnTo>
                  <a:pt x="887181" y="100249"/>
                </a:lnTo>
                <a:lnTo>
                  <a:pt x="846872" y="74793"/>
                </a:lnTo>
                <a:lnTo>
                  <a:pt x="804359" y="52731"/>
                </a:lnTo>
                <a:lnTo>
                  <a:pt x="759833" y="34255"/>
                </a:lnTo>
                <a:lnTo>
                  <a:pt x="713484" y="19553"/>
                </a:lnTo>
                <a:lnTo>
                  <a:pt x="665502" y="8817"/>
                </a:lnTo>
                <a:lnTo>
                  <a:pt x="616079" y="2236"/>
                </a:lnTo>
                <a:lnTo>
                  <a:pt x="565403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293095" y="629412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79">
                <a:moveTo>
                  <a:pt x="565403" y="0"/>
                </a:moveTo>
                <a:lnTo>
                  <a:pt x="514728" y="2236"/>
                </a:lnTo>
                <a:lnTo>
                  <a:pt x="465305" y="8817"/>
                </a:lnTo>
                <a:lnTo>
                  <a:pt x="417323" y="19553"/>
                </a:lnTo>
                <a:lnTo>
                  <a:pt x="370974" y="34255"/>
                </a:lnTo>
                <a:lnTo>
                  <a:pt x="326448" y="52731"/>
                </a:lnTo>
                <a:lnTo>
                  <a:pt x="283935" y="74793"/>
                </a:lnTo>
                <a:lnTo>
                  <a:pt x="243626" y="100249"/>
                </a:lnTo>
                <a:lnTo>
                  <a:pt x="205711" y="128909"/>
                </a:lnTo>
                <a:lnTo>
                  <a:pt x="170380" y="160584"/>
                </a:lnTo>
                <a:lnTo>
                  <a:pt x="137825" y="195084"/>
                </a:lnTo>
                <a:lnTo>
                  <a:pt x="108235" y="232218"/>
                </a:lnTo>
                <a:lnTo>
                  <a:pt x="81800" y="271796"/>
                </a:lnTo>
                <a:lnTo>
                  <a:pt x="58712" y="313628"/>
                </a:lnTo>
                <a:lnTo>
                  <a:pt x="39161" y="357524"/>
                </a:lnTo>
                <a:lnTo>
                  <a:pt x="23336" y="403294"/>
                </a:lnTo>
                <a:lnTo>
                  <a:pt x="11429" y="450748"/>
                </a:lnTo>
                <a:lnTo>
                  <a:pt x="0" y="563879"/>
                </a:lnTo>
                <a:lnTo>
                  <a:pt x="25387" y="563879"/>
                </a:lnTo>
                <a:lnTo>
                  <a:pt x="36309" y="455637"/>
                </a:lnTo>
                <a:lnTo>
                  <a:pt x="47684" y="410316"/>
                </a:lnTo>
                <a:lnTo>
                  <a:pt x="62800" y="366602"/>
                </a:lnTo>
                <a:lnTo>
                  <a:pt x="81475" y="324679"/>
                </a:lnTo>
                <a:lnTo>
                  <a:pt x="103528" y="284726"/>
                </a:lnTo>
                <a:lnTo>
                  <a:pt x="128776" y="246927"/>
                </a:lnTo>
                <a:lnTo>
                  <a:pt x="157038" y="211462"/>
                </a:lnTo>
                <a:lnTo>
                  <a:pt x="188131" y="178512"/>
                </a:lnTo>
                <a:lnTo>
                  <a:pt x="221875" y="148261"/>
                </a:lnTo>
                <a:lnTo>
                  <a:pt x="258087" y="120888"/>
                </a:lnTo>
                <a:lnTo>
                  <a:pt x="296585" y="96577"/>
                </a:lnTo>
                <a:lnTo>
                  <a:pt x="337187" y="75507"/>
                </a:lnTo>
                <a:lnTo>
                  <a:pt x="379712" y="57861"/>
                </a:lnTo>
                <a:lnTo>
                  <a:pt x="423979" y="43820"/>
                </a:lnTo>
                <a:lnTo>
                  <a:pt x="469804" y="33566"/>
                </a:lnTo>
                <a:lnTo>
                  <a:pt x="517006" y="27281"/>
                </a:lnTo>
                <a:lnTo>
                  <a:pt x="565403" y="25145"/>
                </a:lnTo>
                <a:lnTo>
                  <a:pt x="613801" y="27281"/>
                </a:lnTo>
                <a:lnTo>
                  <a:pt x="661003" y="33566"/>
                </a:lnTo>
                <a:lnTo>
                  <a:pt x="706828" y="43820"/>
                </a:lnTo>
                <a:lnTo>
                  <a:pt x="751095" y="57861"/>
                </a:lnTo>
                <a:lnTo>
                  <a:pt x="793620" y="75507"/>
                </a:lnTo>
                <a:lnTo>
                  <a:pt x="834222" y="96577"/>
                </a:lnTo>
                <a:lnTo>
                  <a:pt x="872720" y="120888"/>
                </a:lnTo>
                <a:lnTo>
                  <a:pt x="908932" y="148261"/>
                </a:lnTo>
                <a:lnTo>
                  <a:pt x="942676" y="178512"/>
                </a:lnTo>
                <a:lnTo>
                  <a:pt x="973769" y="211462"/>
                </a:lnTo>
                <a:lnTo>
                  <a:pt x="1002031" y="246927"/>
                </a:lnTo>
                <a:lnTo>
                  <a:pt x="1027279" y="284726"/>
                </a:lnTo>
                <a:lnTo>
                  <a:pt x="1049332" y="324679"/>
                </a:lnTo>
                <a:lnTo>
                  <a:pt x="1068007" y="366602"/>
                </a:lnTo>
                <a:lnTo>
                  <a:pt x="1083123" y="410316"/>
                </a:lnTo>
                <a:lnTo>
                  <a:pt x="1094498" y="455637"/>
                </a:lnTo>
                <a:lnTo>
                  <a:pt x="1105420" y="563879"/>
                </a:lnTo>
                <a:lnTo>
                  <a:pt x="1130808" y="563879"/>
                </a:lnTo>
                <a:lnTo>
                  <a:pt x="1119377" y="450748"/>
                </a:lnTo>
                <a:lnTo>
                  <a:pt x="1107471" y="403294"/>
                </a:lnTo>
                <a:lnTo>
                  <a:pt x="1091646" y="357524"/>
                </a:lnTo>
                <a:lnTo>
                  <a:pt x="1072095" y="313628"/>
                </a:lnTo>
                <a:lnTo>
                  <a:pt x="1049007" y="271796"/>
                </a:lnTo>
                <a:lnTo>
                  <a:pt x="1022572" y="232218"/>
                </a:lnTo>
                <a:lnTo>
                  <a:pt x="992982" y="195084"/>
                </a:lnTo>
                <a:lnTo>
                  <a:pt x="960427" y="160584"/>
                </a:lnTo>
                <a:lnTo>
                  <a:pt x="925096" y="128909"/>
                </a:lnTo>
                <a:lnTo>
                  <a:pt x="887181" y="100249"/>
                </a:lnTo>
                <a:lnTo>
                  <a:pt x="846872" y="74793"/>
                </a:lnTo>
                <a:lnTo>
                  <a:pt x="804359" y="52731"/>
                </a:lnTo>
                <a:lnTo>
                  <a:pt x="759833" y="34255"/>
                </a:lnTo>
                <a:lnTo>
                  <a:pt x="713484" y="19553"/>
                </a:lnTo>
                <a:lnTo>
                  <a:pt x="665502" y="8817"/>
                </a:lnTo>
                <a:lnTo>
                  <a:pt x="616079" y="2236"/>
                </a:lnTo>
                <a:lnTo>
                  <a:pt x="565403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655552" y="6297167"/>
            <a:ext cx="536575" cy="561340"/>
          </a:xfrm>
          <a:custGeom>
            <a:avLst/>
            <a:gdLst/>
            <a:ahLst/>
            <a:cxnLst/>
            <a:rect l="l" t="t" r="r" b="b"/>
            <a:pathLst>
              <a:path w="536575" h="561340">
                <a:moveTo>
                  <a:pt x="536448" y="0"/>
                </a:moveTo>
                <a:lnTo>
                  <a:pt x="466166" y="6172"/>
                </a:lnTo>
                <a:lnTo>
                  <a:pt x="418097" y="16900"/>
                </a:lnTo>
                <a:lnTo>
                  <a:pt x="371664" y="31591"/>
                </a:lnTo>
                <a:lnTo>
                  <a:pt x="327056" y="50054"/>
                </a:lnTo>
                <a:lnTo>
                  <a:pt x="284465" y="72099"/>
                </a:lnTo>
                <a:lnTo>
                  <a:pt x="244082" y="97536"/>
                </a:lnTo>
                <a:lnTo>
                  <a:pt x="206097" y="126175"/>
                </a:lnTo>
                <a:lnTo>
                  <a:pt x="170700" y="157827"/>
                </a:lnTo>
                <a:lnTo>
                  <a:pt x="138084" y="192301"/>
                </a:lnTo>
                <a:lnTo>
                  <a:pt x="108438" y="229408"/>
                </a:lnTo>
                <a:lnTo>
                  <a:pt x="81953" y="268957"/>
                </a:lnTo>
                <a:lnTo>
                  <a:pt x="58820" y="310758"/>
                </a:lnTo>
                <a:lnTo>
                  <a:pt x="39230" y="354621"/>
                </a:lnTo>
                <a:lnTo>
                  <a:pt x="23374" y="400358"/>
                </a:lnTo>
                <a:lnTo>
                  <a:pt x="11442" y="447776"/>
                </a:lnTo>
                <a:lnTo>
                  <a:pt x="0" y="560831"/>
                </a:lnTo>
                <a:lnTo>
                  <a:pt x="25425" y="560831"/>
                </a:lnTo>
                <a:lnTo>
                  <a:pt x="36372" y="452678"/>
                </a:lnTo>
                <a:lnTo>
                  <a:pt x="48803" y="403969"/>
                </a:lnTo>
                <a:lnTo>
                  <a:pt x="65565" y="357139"/>
                </a:lnTo>
                <a:lnTo>
                  <a:pt x="86429" y="312417"/>
                </a:lnTo>
                <a:lnTo>
                  <a:pt x="111168" y="270027"/>
                </a:lnTo>
                <a:lnTo>
                  <a:pt x="139555" y="230197"/>
                </a:lnTo>
                <a:lnTo>
                  <a:pt x="171362" y="193154"/>
                </a:lnTo>
                <a:lnTo>
                  <a:pt x="206362" y="159124"/>
                </a:lnTo>
                <a:lnTo>
                  <a:pt x="244327" y="128334"/>
                </a:lnTo>
                <a:lnTo>
                  <a:pt x="285031" y="101010"/>
                </a:lnTo>
                <a:lnTo>
                  <a:pt x="328244" y="77379"/>
                </a:lnTo>
                <a:lnTo>
                  <a:pt x="373741" y="57668"/>
                </a:lnTo>
                <a:lnTo>
                  <a:pt x="421294" y="42103"/>
                </a:lnTo>
                <a:lnTo>
                  <a:pt x="470674" y="30911"/>
                </a:lnTo>
                <a:lnTo>
                  <a:pt x="536448" y="25133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60" dirty="0"/>
              <a:t>Sovereign</a:t>
            </a:r>
            <a:r>
              <a:rPr spc="40" dirty="0"/>
              <a:t> </a:t>
            </a:r>
            <a:r>
              <a:rPr spc="350" dirty="0"/>
              <a:t>Azure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6875145" cy="2561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2152015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225" dirty="0">
                <a:latin typeface="Calibri"/>
                <a:cs typeface="Calibri"/>
              </a:rPr>
              <a:t>These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are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not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70" dirty="0">
                <a:latin typeface="Calibri"/>
                <a:cs typeface="Calibri"/>
              </a:rPr>
              <a:t>connected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the 	</a:t>
            </a:r>
            <a:r>
              <a:rPr sz="2400" spc="170" dirty="0">
                <a:latin typeface="Calibri"/>
                <a:cs typeface="Calibri"/>
              </a:rPr>
              <a:t>Azure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Public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Cloud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sz="2400" spc="145" dirty="0">
                <a:latin typeface="Calibri"/>
                <a:cs typeface="Calibri"/>
              </a:rPr>
              <a:t>Require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approval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join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/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create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subscription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35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sz="2400" spc="160" dirty="0">
                <a:latin typeface="Calibri"/>
                <a:cs typeface="Calibri"/>
              </a:rPr>
              <a:t>Adhere</a:t>
            </a:r>
            <a:r>
              <a:rPr sz="2400" spc="90" dirty="0">
                <a:latin typeface="Calibri"/>
                <a:cs typeface="Calibri"/>
              </a:rPr>
              <a:t> to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different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compliance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standards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90068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52502" y="35509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52502" y="807719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52524" y="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80">
                <a:moveTo>
                  <a:pt x="539470" y="0"/>
                </a:moveTo>
                <a:lnTo>
                  <a:pt x="0" y="0"/>
                </a:lnTo>
                <a:lnTo>
                  <a:pt x="2216" y="50968"/>
                </a:lnTo>
                <a:lnTo>
                  <a:pt x="8816" y="100468"/>
                </a:lnTo>
                <a:lnTo>
                  <a:pt x="19582" y="148523"/>
                </a:lnTo>
                <a:lnTo>
                  <a:pt x="34324" y="194944"/>
                </a:lnTo>
                <a:lnTo>
                  <a:pt x="52851" y="239539"/>
                </a:lnTo>
                <a:lnTo>
                  <a:pt x="74973" y="282118"/>
                </a:lnTo>
                <a:lnTo>
                  <a:pt x="100500" y="322489"/>
                </a:lnTo>
                <a:lnTo>
                  <a:pt x="129239" y="360464"/>
                </a:lnTo>
                <a:lnTo>
                  <a:pt x="161002" y="395849"/>
                </a:lnTo>
                <a:lnTo>
                  <a:pt x="195597" y="428456"/>
                </a:lnTo>
                <a:lnTo>
                  <a:pt x="232833" y="458093"/>
                </a:lnTo>
                <a:lnTo>
                  <a:pt x="272521" y="484569"/>
                </a:lnTo>
                <a:lnTo>
                  <a:pt x="314468" y="507694"/>
                </a:lnTo>
                <a:lnTo>
                  <a:pt x="358486" y="527276"/>
                </a:lnTo>
                <a:lnTo>
                  <a:pt x="404382" y="543126"/>
                </a:lnTo>
                <a:lnTo>
                  <a:pt x="451967" y="555053"/>
                </a:lnTo>
                <a:lnTo>
                  <a:pt x="539470" y="563880"/>
                </a:lnTo>
                <a:lnTo>
                  <a:pt x="539470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272" y="682752"/>
            <a:ext cx="10884395" cy="5480328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7" y="0"/>
            <a:ext cx="12189460" cy="6858000"/>
            <a:chOff x="3047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" y="0"/>
              <a:ext cx="12185649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655552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7" y="0"/>
            <a:ext cx="12189460" cy="6858000"/>
            <a:chOff x="3047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" y="0"/>
              <a:ext cx="12185649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655552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7" y="0"/>
            <a:ext cx="12189460" cy="6858000"/>
            <a:chOff x="3047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" y="0"/>
              <a:ext cx="12185649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655552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69220" y="2706058"/>
            <a:ext cx="4857115" cy="1449070"/>
            <a:chOff x="3669220" y="2706058"/>
            <a:chExt cx="4857115" cy="1449070"/>
          </a:xfrm>
        </p:grpSpPr>
        <p:sp>
          <p:nvSpPr>
            <p:cNvPr id="3" name="object 3"/>
            <p:cNvSpPr/>
            <p:nvPr/>
          </p:nvSpPr>
          <p:spPr>
            <a:xfrm>
              <a:off x="3683508" y="2720346"/>
              <a:ext cx="4828540" cy="1420495"/>
            </a:xfrm>
            <a:custGeom>
              <a:avLst/>
              <a:gdLst/>
              <a:ahLst/>
              <a:cxnLst/>
              <a:rect l="l" t="t" r="r" b="b"/>
              <a:pathLst>
                <a:path w="4828540" h="1420495">
                  <a:moveTo>
                    <a:pt x="0" y="236727"/>
                  </a:moveTo>
                  <a:lnTo>
                    <a:pt x="4809" y="189017"/>
                  </a:lnTo>
                  <a:lnTo>
                    <a:pt x="18604" y="144580"/>
                  </a:lnTo>
                  <a:lnTo>
                    <a:pt x="40431" y="104368"/>
                  </a:lnTo>
                  <a:lnTo>
                    <a:pt x="69338" y="69334"/>
                  </a:lnTo>
                  <a:lnTo>
                    <a:pt x="104374" y="40428"/>
                  </a:lnTo>
                  <a:lnTo>
                    <a:pt x="144585" y="18602"/>
                  </a:lnTo>
                  <a:lnTo>
                    <a:pt x="189021" y="4809"/>
                  </a:lnTo>
                  <a:lnTo>
                    <a:pt x="236728" y="0"/>
                  </a:lnTo>
                  <a:lnTo>
                    <a:pt x="4591304" y="0"/>
                  </a:lnTo>
                  <a:lnTo>
                    <a:pt x="4639010" y="4809"/>
                  </a:lnTo>
                  <a:lnTo>
                    <a:pt x="4683446" y="18602"/>
                  </a:lnTo>
                  <a:lnTo>
                    <a:pt x="4723657" y="40428"/>
                  </a:lnTo>
                  <a:lnTo>
                    <a:pt x="4758693" y="69334"/>
                  </a:lnTo>
                  <a:lnTo>
                    <a:pt x="4787600" y="104368"/>
                  </a:lnTo>
                  <a:lnTo>
                    <a:pt x="4809427" y="144580"/>
                  </a:lnTo>
                  <a:lnTo>
                    <a:pt x="4823222" y="189017"/>
                  </a:lnTo>
                  <a:lnTo>
                    <a:pt x="4828032" y="236727"/>
                  </a:lnTo>
                  <a:lnTo>
                    <a:pt x="4828032" y="1183627"/>
                  </a:lnTo>
                  <a:lnTo>
                    <a:pt x="4823222" y="1231338"/>
                  </a:lnTo>
                  <a:lnTo>
                    <a:pt x="4809427" y="1275776"/>
                  </a:lnTo>
                  <a:lnTo>
                    <a:pt x="4787600" y="1315990"/>
                  </a:lnTo>
                  <a:lnTo>
                    <a:pt x="4758693" y="1351027"/>
                  </a:lnTo>
                  <a:lnTo>
                    <a:pt x="4723657" y="1379935"/>
                  </a:lnTo>
                  <a:lnTo>
                    <a:pt x="4683446" y="1401763"/>
                  </a:lnTo>
                  <a:lnTo>
                    <a:pt x="4639010" y="1415558"/>
                  </a:lnTo>
                  <a:lnTo>
                    <a:pt x="4591304" y="1420367"/>
                  </a:lnTo>
                  <a:lnTo>
                    <a:pt x="236728" y="1420367"/>
                  </a:lnTo>
                  <a:lnTo>
                    <a:pt x="189021" y="1415558"/>
                  </a:lnTo>
                  <a:lnTo>
                    <a:pt x="144585" y="1401763"/>
                  </a:lnTo>
                  <a:lnTo>
                    <a:pt x="104374" y="1379935"/>
                  </a:lnTo>
                  <a:lnTo>
                    <a:pt x="69338" y="1351027"/>
                  </a:lnTo>
                  <a:lnTo>
                    <a:pt x="40431" y="1315990"/>
                  </a:lnTo>
                  <a:lnTo>
                    <a:pt x="18604" y="1275776"/>
                  </a:lnTo>
                  <a:lnTo>
                    <a:pt x="4809" y="1231338"/>
                  </a:lnTo>
                  <a:lnTo>
                    <a:pt x="0" y="1183627"/>
                  </a:lnTo>
                  <a:lnTo>
                    <a:pt x="0" y="236727"/>
                  </a:lnTo>
                  <a:close/>
                </a:path>
              </a:pathLst>
            </a:custGeom>
            <a:ln w="28575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4760" y="2749296"/>
              <a:ext cx="4602479" cy="13594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48767" y="142722"/>
            <a:ext cx="403860" cy="2305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spc="-20" dirty="0">
                <a:latin typeface="Trebuchet MS"/>
                <a:cs typeface="Trebuchet MS"/>
              </a:rPr>
              <a:t>2022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37866" y="429768"/>
            <a:ext cx="6489700" cy="5998845"/>
            <a:chOff x="2737866" y="429768"/>
            <a:chExt cx="6489700" cy="59988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88920" y="429768"/>
              <a:ext cx="6438117" cy="59984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56916" y="912876"/>
              <a:ext cx="6007735" cy="2118360"/>
            </a:xfrm>
            <a:custGeom>
              <a:avLst/>
              <a:gdLst/>
              <a:ahLst/>
              <a:cxnLst/>
              <a:rect l="l" t="t" r="r" b="b"/>
              <a:pathLst>
                <a:path w="6007734" h="2118360">
                  <a:moveTo>
                    <a:pt x="0" y="0"/>
                  </a:moveTo>
                  <a:lnTo>
                    <a:pt x="6007608" y="0"/>
                  </a:lnTo>
                  <a:lnTo>
                    <a:pt x="6007608" y="2118360"/>
                  </a:lnTo>
                  <a:lnTo>
                    <a:pt x="0" y="211836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266944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891" y="709913"/>
            <a:ext cx="3723004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790"/>
              </a:lnSpc>
              <a:spcBef>
                <a:spcPts val="100"/>
              </a:spcBef>
            </a:pPr>
            <a:r>
              <a:rPr sz="4200" spc="545" dirty="0">
                <a:solidFill>
                  <a:srgbClr val="FFFFFF"/>
                </a:solidFill>
              </a:rPr>
              <a:t>AZ-</a:t>
            </a:r>
            <a:r>
              <a:rPr sz="4200" spc="680" dirty="0">
                <a:solidFill>
                  <a:srgbClr val="FFFFFF"/>
                </a:solidFill>
              </a:rPr>
              <a:t>900</a:t>
            </a:r>
            <a:endParaRPr sz="4200"/>
          </a:p>
          <a:p>
            <a:pPr marL="12700" marR="5080">
              <a:lnSpc>
                <a:spcPts val="4540"/>
              </a:lnSpc>
              <a:spcBef>
                <a:spcPts val="315"/>
              </a:spcBef>
            </a:pPr>
            <a:r>
              <a:rPr sz="4200" spc="285" dirty="0">
                <a:solidFill>
                  <a:srgbClr val="FFFFFF"/>
                </a:solidFill>
              </a:rPr>
              <a:t>Microsoft </a:t>
            </a:r>
            <a:r>
              <a:rPr sz="4200" spc="370" dirty="0">
                <a:solidFill>
                  <a:srgbClr val="FFFFFF"/>
                </a:solidFill>
              </a:rPr>
              <a:t>Azure </a:t>
            </a:r>
            <a:r>
              <a:rPr sz="4200" spc="340" dirty="0">
                <a:solidFill>
                  <a:srgbClr val="FFFFFF"/>
                </a:solidFill>
              </a:rPr>
              <a:t>Fundamentals</a:t>
            </a:r>
            <a:endParaRPr sz="4200"/>
          </a:p>
        </p:txBody>
      </p:sp>
      <p:sp>
        <p:nvSpPr>
          <p:cNvPr id="6" name="object 6"/>
          <p:cNvSpPr txBox="1"/>
          <p:nvPr/>
        </p:nvSpPr>
        <p:spPr>
          <a:xfrm>
            <a:off x="643891" y="5386052"/>
            <a:ext cx="26390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2000" spc="160" dirty="0" smtClean="0">
                <a:solidFill>
                  <a:srgbClr val="FFFFFF"/>
                </a:solidFill>
                <a:latin typeface="Calibri"/>
                <a:cs typeface="Calibri"/>
              </a:rPr>
              <a:t>Gopal Das, Instructor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8" name="object 8"/>
            <p:cNvSpPr/>
            <p:nvPr/>
          </p:nvSpPr>
          <p:spPr>
            <a:xfrm>
              <a:off x="563880" y="6086855"/>
              <a:ext cx="4135120" cy="0"/>
            </a:xfrm>
            <a:custGeom>
              <a:avLst/>
              <a:gdLst/>
              <a:ahLst/>
              <a:cxnLst/>
              <a:rect l="l" t="t" r="r" b="b"/>
              <a:pathLst>
                <a:path w="4135120">
                  <a:moveTo>
                    <a:pt x="0" y="0"/>
                  </a:moveTo>
                  <a:lnTo>
                    <a:pt x="4134535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65832" y="6245352"/>
            <a:ext cx="7260590" cy="514243"/>
          </a:xfrm>
          <a:prstGeom prst="rect">
            <a:avLst/>
          </a:prstGeom>
          <a:solidFill>
            <a:srgbClr val="312A1C"/>
          </a:solidFill>
        </p:spPr>
        <p:txBody>
          <a:bodyPr vert="horz" wrap="square" lIns="0" tIns="82550" rIns="0" bIns="0" rtlCol="0">
            <a:spAutoFit/>
          </a:bodyPr>
          <a:lstStyle/>
          <a:p>
            <a:pPr marL="2883535" marR="680085" indent="-2197735">
              <a:lnSpc>
                <a:spcPct val="100000"/>
              </a:lnSpc>
              <a:spcBef>
                <a:spcPts val="650"/>
              </a:spcBef>
            </a:pPr>
            <a:r>
              <a:rPr sz="1400" i="1" spc="-85" dirty="0" smtClean="0">
                <a:solidFill>
                  <a:srgbClr val="CCCCCC"/>
                </a:solidFill>
                <a:latin typeface="Trebuchet MS"/>
                <a:cs typeface="Trebuchet MS"/>
              </a:rPr>
              <a:t>,</a:t>
            </a:r>
            <a:r>
              <a:rPr sz="1400" i="1" spc="-40" dirty="0" smtClean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50" dirty="0">
                <a:solidFill>
                  <a:srgbClr val="CCCCCC"/>
                </a:solidFill>
                <a:latin typeface="Trebuchet MS"/>
                <a:cs typeface="Trebuchet MS"/>
              </a:rPr>
              <a:t>softwarearchitect.ca…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40" dirty="0">
                <a:solidFill>
                  <a:srgbClr val="CCCCCC"/>
                </a:solidFill>
                <a:latin typeface="Trebuchet MS"/>
                <a:cs typeface="Trebuchet MS"/>
              </a:rPr>
              <a:t>get</a:t>
            </a:r>
            <a:r>
              <a:rPr sz="1400" i="1" spc="-3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0" dirty="0">
                <a:solidFill>
                  <a:srgbClr val="CCCCCC"/>
                </a:solidFill>
                <a:latin typeface="Trebuchet MS"/>
                <a:cs typeface="Trebuchet MS"/>
              </a:rPr>
              <a:t>the</a:t>
            </a:r>
            <a:r>
              <a:rPr sz="1400" i="1" spc="-6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course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CCCCCC"/>
                </a:solidFill>
                <a:latin typeface="Trebuchet MS"/>
                <a:cs typeface="Trebuchet MS"/>
              </a:rPr>
              <a:t>for</a:t>
            </a:r>
            <a:r>
              <a:rPr sz="1400" i="1" spc="-4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these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slides</a:t>
            </a:r>
            <a:r>
              <a:rPr sz="1400" i="1" spc="-2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at: 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  <a:hlinkClick r:id="rId4"/>
              </a:rPr>
              <a:t>http://sjd.ca/az900</a:t>
            </a: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890" y="761729"/>
            <a:ext cx="407670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0" spc="305" dirty="0">
                <a:solidFill>
                  <a:srgbClr val="FFFFFF"/>
                </a:solidFill>
              </a:rPr>
              <a:t>Availability </a:t>
            </a:r>
            <a:r>
              <a:rPr sz="6000" spc="665" dirty="0">
                <a:solidFill>
                  <a:srgbClr val="FFFFFF"/>
                </a:solidFill>
              </a:rPr>
              <a:t>Zones</a:t>
            </a:r>
            <a:endParaRPr sz="6000"/>
          </a:p>
        </p:txBody>
      </p:sp>
      <p:sp>
        <p:nvSpPr>
          <p:cNvPr id="3" name="object 3"/>
          <p:cNvSpPr/>
          <p:nvPr/>
        </p:nvSpPr>
        <p:spPr>
          <a:xfrm>
            <a:off x="563880" y="6086855"/>
            <a:ext cx="5066030" cy="0"/>
          </a:xfrm>
          <a:custGeom>
            <a:avLst/>
            <a:gdLst/>
            <a:ahLst/>
            <a:cxnLst/>
            <a:rect l="l" t="t" r="r" b="b"/>
            <a:pathLst>
              <a:path w="5066030">
                <a:moveTo>
                  <a:pt x="0" y="0"/>
                </a:moveTo>
                <a:lnTo>
                  <a:pt x="5066004" y="0"/>
                </a:lnTo>
              </a:path>
            </a:pathLst>
          </a:custGeom>
          <a:ln w="12700">
            <a:solidFill>
              <a:srgbClr val="EFF3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68183" y="807719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30665" y="6291071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4">
                <a:moveTo>
                  <a:pt x="565378" y="0"/>
                </a:moveTo>
                <a:lnTo>
                  <a:pt x="516592" y="2080"/>
                </a:lnTo>
                <a:lnTo>
                  <a:pt x="468959" y="8207"/>
                </a:lnTo>
                <a:lnTo>
                  <a:pt x="422648" y="18210"/>
                </a:lnTo>
                <a:lnTo>
                  <a:pt x="377829" y="31921"/>
                </a:lnTo>
                <a:lnTo>
                  <a:pt x="334672" y="49168"/>
                </a:lnTo>
                <a:lnTo>
                  <a:pt x="293345" y="69781"/>
                </a:lnTo>
                <a:lnTo>
                  <a:pt x="254020" y="93591"/>
                </a:lnTo>
                <a:lnTo>
                  <a:pt x="216866" y="120427"/>
                </a:lnTo>
                <a:lnTo>
                  <a:pt x="182052" y="150120"/>
                </a:lnTo>
                <a:lnTo>
                  <a:pt x="149748" y="182498"/>
                </a:lnTo>
                <a:lnTo>
                  <a:pt x="120124" y="217392"/>
                </a:lnTo>
                <a:lnTo>
                  <a:pt x="93350" y="254633"/>
                </a:lnTo>
                <a:lnTo>
                  <a:pt x="69595" y="294049"/>
                </a:lnTo>
                <a:lnTo>
                  <a:pt x="49029" y="335471"/>
                </a:lnTo>
                <a:lnTo>
                  <a:pt x="31822" y="378728"/>
                </a:lnTo>
                <a:lnTo>
                  <a:pt x="18143" y="423651"/>
                </a:lnTo>
                <a:lnTo>
                  <a:pt x="8162" y="470069"/>
                </a:lnTo>
                <a:lnTo>
                  <a:pt x="2049" y="517813"/>
                </a:lnTo>
                <a:lnTo>
                  <a:pt x="0" y="566927"/>
                </a:lnTo>
                <a:lnTo>
                  <a:pt x="1130757" y="566927"/>
                </a:lnTo>
                <a:lnTo>
                  <a:pt x="1128707" y="517813"/>
                </a:lnTo>
                <a:lnTo>
                  <a:pt x="1122594" y="470069"/>
                </a:lnTo>
                <a:lnTo>
                  <a:pt x="1112613" y="423651"/>
                </a:lnTo>
                <a:lnTo>
                  <a:pt x="1098934" y="378728"/>
                </a:lnTo>
                <a:lnTo>
                  <a:pt x="1081727" y="335471"/>
                </a:lnTo>
                <a:lnTo>
                  <a:pt x="1061161" y="294049"/>
                </a:lnTo>
                <a:lnTo>
                  <a:pt x="1037406" y="254633"/>
                </a:lnTo>
                <a:lnTo>
                  <a:pt x="1010632" y="217392"/>
                </a:lnTo>
                <a:lnTo>
                  <a:pt x="981008" y="182498"/>
                </a:lnTo>
                <a:lnTo>
                  <a:pt x="948704" y="150120"/>
                </a:lnTo>
                <a:lnTo>
                  <a:pt x="913890" y="120427"/>
                </a:lnTo>
                <a:lnTo>
                  <a:pt x="876736" y="93591"/>
                </a:lnTo>
                <a:lnTo>
                  <a:pt x="837411" y="69781"/>
                </a:lnTo>
                <a:lnTo>
                  <a:pt x="796085" y="49168"/>
                </a:lnTo>
                <a:lnTo>
                  <a:pt x="752927" y="31921"/>
                </a:lnTo>
                <a:lnTo>
                  <a:pt x="708108" y="18210"/>
                </a:lnTo>
                <a:lnTo>
                  <a:pt x="661797" y="8207"/>
                </a:lnTo>
                <a:lnTo>
                  <a:pt x="614164" y="2080"/>
                </a:lnTo>
                <a:lnTo>
                  <a:pt x="56537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30640" y="3550920"/>
            <a:ext cx="1130935" cy="1127760"/>
          </a:xfrm>
          <a:custGeom>
            <a:avLst/>
            <a:gdLst/>
            <a:ahLst/>
            <a:cxnLst/>
            <a:rect l="l" t="t" r="r" b="b"/>
            <a:pathLst>
              <a:path w="1130934" h="1127760">
                <a:moveTo>
                  <a:pt x="565404" y="0"/>
                </a:moveTo>
                <a:lnTo>
                  <a:pt x="516618" y="2069"/>
                </a:lnTo>
                <a:lnTo>
                  <a:pt x="468985" y="8166"/>
                </a:lnTo>
                <a:lnTo>
                  <a:pt x="422674" y="18120"/>
                </a:lnTo>
                <a:lnTo>
                  <a:pt x="377854" y="31762"/>
                </a:lnTo>
                <a:lnTo>
                  <a:pt x="334697" y="48924"/>
                </a:lnTo>
                <a:lnTo>
                  <a:pt x="293371" y="69435"/>
                </a:lnTo>
                <a:lnTo>
                  <a:pt x="254046" y="93126"/>
                </a:lnTo>
                <a:lnTo>
                  <a:pt x="216891" y="119829"/>
                </a:lnTo>
                <a:lnTo>
                  <a:pt x="182077" y="149373"/>
                </a:lnTo>
                <a:lnTo>
                  <a:pt x="149774" y="181590"/>
                </a:lnTo>
                <a:lnTo>
                  <a:pt x="120150" y="216311"/>
                </a:lnTo>
                <a:lnTo>
                  <a:pt x="93376" y="253365"/>
                </a:lnTo>
                <a:lnTo>
                  <a:pt x="69621" y="292584"/>
                </a:lnTo>
                <a:lnTo>
                  <a:pt x="49055" y="333799"/>
                </a:lnTo>
                <a:lnTo>
                  <a:pt x="31847" y="376840"/>
                </a:lnTo>
                <a:lnTo>
                  <a:pt x="18168" y="421537"/>
                </a:lnTo>
                <a:lnTo>
                  <a:pt x="8188" y="467723"/>
                </a:lnTo>
                <a:lnTo>
                  <a:pt x="2075" y="515227"/>
                </a:lnTo>
                <a:lnTo>
                  <a:pt x="0" y="563879"/>
                </a:lnTo>
                <a:lnTo>
                  <a:pt x="2075" y="612532"/>
                </a:lnTo>
                <a:lnTo>
                  <a:pt x="8188" y="660036"/>
                </a:lnTo>
                <a:lnTo>
                  <a:pt x="18168" y="706222"/>
                </a:lnTo>
                <a:lnTo>
                  <a:pt x="31847" y="750919"/>
                </a:lnTo>
                <a:lnTo>
                  <a:pt x="49055" y="793960"/>
                </a:lnTo>
                <a:lnTo>
                  <a:pt x="69621" y="835175"/>
                </a:lnTo>
                <a:lnTo>
                  <a:pt x="93376" y="874394"/>
                </a:lnTo>
                <a:lnTo>
                  <a:pt x="120150" y="911448"/>
                </a:lnTo>
                <a:lnTo>
                  <a:pt x="149774" y="946169"/>
                </a:lnTo>
                <a:lnTo>
                  <a:pt x="182077" y="978386"/>
                </a:lnTo>
                <a:lnTo>
                  <a:pt x="216891" y="1007930"/>
                </a:lnTo>
                <a:lnTo>
                  <a:pt x="254046" y="1034633"/>
                </a:lnTo>
                <a:lnTo>
                  <a:pt x="293371" y="1058324"/>
                </a:lnTo>
                <a:lnTo>
                  <a:pt x="334697" y="1078835"/>
                </a:lnTo>
                <a:lnTo>
                  <a:pt x="377854" y="1095997"/>
                </a:lnTo>
                <a:lnTo>
                  <a:pt x="422674" y="1109639"/>
                </a:lnTo>
                <a:lnTo>
                  <a:pt x="468985" y="1119593"/>
                </a:lnTo>
                <a:lnTo>
                  <a:pt x="516618" y="1125690"/>
                </a:lnTo>
                <a:lnTo>
                  <a:pt x="565404" y="1127759"/>
                </a:lnTo>
                <a:lnTo>
                  <a:pt x="614189" y="1125690"/>
                </a:lnTo>
                <a:lnTo>
                  <a:pt x="661822" y="1119593"/>
                </a:lnTo>
                <a:lnTo>
                  <a:pt x="708133" y="1109639"/>
                </a:lnTo>
                <a:lnTo>
                  <a:pt x="752953" y="1095997"/>
                </a:lnTo>
                <a:lnTo>
                  <a:pt x="796110" y="1078835"/>
                </a:lnTo>
                <a:lnTo>
                  <a:pt x="837436" y="1058324"/>
                </a:lnTo>
                <a:lnTo>
                  <a:pt x="876761" y="1034633"/>
                </a:lnTo>
                <a:lnTo>
                  <a:pt x="913916" y="1007930"/>
                </a:lnTo>
                <a:lnTo>
                  <a:pt x="948730" y="978386"/>
                </a:lnTo>
                <a:lnTo>
                  <a:pt x="981033" y="946169"/>
                </a:lnTo>
                <a:lnTo>
                  <a:pt x="1010657" y="911448"/>
                </a:lnTo>
                <a:lnTo>
                  <a:pt x="1037431" y="874394"/>
                </a:lnTo>
                <a:lnTo>
                  <a:pt x="1061186" y="835175"/>
                </a:lnTo>
                <a:lnTo>
                  <a:pt x="1081752" y="793960"/>
                </a:lnTo>
                <a:lnTo>
                  <a:pt x="1098960" y="750919"/>
                </a:lnTo>
                <a:lnTo>
                  <a:pt x="1112639" y="706222"/>
                </a:lnTo>
                <a:lnTo>
                  <a:pt x="1122619" y="660036"/>
                </a:lnTo>
                <a:lnTo>
                  <a:pt x="1128732" y="612532"/>
                </a:lnTo>
                <a:lnTo>
                  <a:pt x="1130808" y="563879"/>
                </a:lnTo>
                <a:lnTo>
                  <a:pt x="1128732" y="515227"/>
                </a:lnTo>
                <a:lnTo>
                  <a:pt x="1122619" y="467723"/>
                </a:lnTo>
                <a:lnTo>
                  <a:pt x="1112639" y="421537"/>
                </a:lnTo>
                <a:lnTo>
                  <a:pt x="1098960" y="376840"/>
                </a:lnTo>
                <a:lnTo>
                  <a:pt x="1081752" y="333799"/>
                </a:lnTo>
                <a:lnTo>
                  <a:pt x="1061186" y="292584"/>
                </a:lnTo>
                <a:lnTo>
                  <a:pt x="1037431" y="253365"/>
                </a:lnTo>
                <a:lnTo>
                  <a:pt x="1010657" y="216311"/>
                </a:lnTo>
                <a:lnTo>
                  <a:pt x="981033" y="181590"/>
                </a:lnTo>
                <a:lnTo>
                  <a:pt x="948730" y="149373"/>
                </a:lnTo>
                <a:lnTo>
                  <a:pt x="913916" y="119829"/>
                </a:lnTo>
                <a:lnTo>
                  <a:pt x="876761" y="93126"/>
                </a:lnTo>
                <a:lnTo>
                  <a:pt x="837436" y="69435"/>
                </a:lnTo>
                <a:lnTo>
                  <a:pt x="796110" y="48924"/>
                </a:lnTo>
                <a:lnTo>
                  <a:pt x="752953" y="31762"/>
                </a:lnTo>
                <a:lnTo>
                  <a:pt x="708133" y="18120"/>
                </a:lnTo>
                <a:lnTo>
                  <a:pt x="661822" y="8166"/>
                </a:lnTo>
                <a:lnTo>
                  <a:pt x="614189" y="2069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30640" y="2179320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30661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4"/>
                </a:lnTo>
                <a:lnTo>
                  <a:pt x="8163" y="96858"/>
                </a:lnTo>
                <a:lnTo>
                  <a:pt x="18144" y="143276"/>
                </a:lnTo>
                <a:lnTo>
                  <a:pt x="31823" y="188199"/>
                </a:lnTo>
                <a:lnTo>
                  <a:pt x="49031" y="231456"/>
                </a:lnTo>
                <a:lnTo>
                  <a:pt x="69598" y="272878"/>
                </a:lnTo>
                <a:lnTo>
                  <a:pt x="93353" y="312294"/>
                </a:lnTo>
                <a:lnTo>
                  <a:pt x="120128" y="349535"/>
                </a:lnTo>
                <a:lnTo>
                  <a:pt x="149753" y="384429"/>
                </a:lnTo>
                <a:lnTo>
                  <a:pt x="182057" y="416807"/>
                </a:lnTo>
                <a:lnTo>
                  <a:pt x="216871" y="446500"/>
                </a:lnTo>
                <a:lnTo>
                  <a:pt x="254026" y="473336"/>
                </a:lnTo>
                <a:lnTo>
                  <a:pt x="293351" y="497146"/>
                </a:lnTo>
                <a:lnTo>
                  <a:pt x="334677" y="517759"/>
                </a:lnTo>
                <a:lnTo>
                  <a:pt x="377834" y="535006"/>
                </a:lnTo>
                <a:lnTo>
                  <a:pt x="422652" y="548717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7"/>
                </a:lnTo>
                <a:lnTo>
                  <a:pt x="752927" y="535006"/>
                </a:lnTo>
                <a:lnTo>
                  <a:pt x="796085" y="517759"/>
                </a:lnTo>
                <a:lnTo>
                  <a:pt x="837411" y="497146"/>
                </a:lnTo>
                <a:lnTo>
                  <a:pt x="876736" y="473336"/>
                </a:lnTo>
                <a:lnTo>
                  <a:pt x="913890" y="446500"/>
                </a:lnTo>
                <a:lnTo>
                  <a:pt x="948704" y="416807"/>
                </a:lnTo>
                <a:lnTo>
                  <a:pt x="981008" y="384429"/>
                </a:lnTo>
                <a:lnTo>
                  <a:pt x="1010632" y="349535"/>
                </a:lnTo>
                <a:lnTo>
                  <a:pt x="1037406" y="312294"/>
                </a:lnTo>
                <a:lnTo>
                  <a:pt x="1061161" y="272878"/>
                </a:lnTo>
                <a:lnTo>
                  <a:pt x="1081727" y="231456"/>
                </a:lnTo>
                <a:lnTo>
                  <a:pt x="1098934" y="188199"/>
                </a:lnTo>
                <a:lnTo>
                  <a:pt x="1112613" y="143276"/>
                </a:lnTo>
                <a:lnTo>
                  <a:pt x="1122594" y="96858"/>
                </a:lnTo>
                <a:lnTo>
                  <a:pt x="1128707" y="49114"/>
                </a:lnTo>
                <a:lnTo>
                  <a:pt x="1130769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93095" y="4919471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55552" y="4922520"/>
            <a:ext cx="536575" cy="1125220"/>
          </a:xfrm>
          <a:custGeom>
            <a:avLst/>
            <a:gdLst/>
            <a:ahLst/>
            <a:cxnLst/>
            <a:rect l="l" t="t" r="r" b="b"/>
            <a:pathLst>
              <a:path w="536575" h="1125220">
                <a:moveTo>
                  <a:pt x="536448" y="0"/>
                </a:moveTo>
                <a:lnTo>
                  <a:pt x="451650" y="8547"/>
                </a:lnTo>
                <a:lnTo>
                  <a:pt x="404100" y="20450"/>
                </a:lnTo>
                <a:lnTo>
                  <a:pt x="358238" y="36271"/>
                </a:lnTo>
                <a:lnTo>
                  <a:pt x="314253" y="55817"/>
                </a:lnTo>
                <a:lnTo>
                  <a:pt x="272337" y="78899"/>
                </a:lnTo>
                <a:lnTo>
                  <a:pt x="232680" y="105326"/>
                </a:lnTo>
                <a:lnTo>
                  <a:pt x="195472" y="134907"/>
                </a:lnTo>
                <a:lnTo>
                  <a:pt x="160903" y="167454"/>
                </a:lnTo>
                <a:lnTo>
                  <a:pt x="129165" y="202774"/>
                </a:lnTo>
                <a:lnTo>
                  <a:pt x="100447" y="240678"/>
                </a:lnTo>
                <a:lnTo>
                  <a:pt x="74941" y="280975"/>
                </a:lnTo>
                <a:lnTo>
                  <a:pt x="52835" y="323475"/>
                </a:lnTo>
                <a:lnTo>
                  <a:pt x="34322" y="367988"/>
                </a:lnTo>
                <a:lnTo>
                  <a:pt x="19592" y="414323"/>
                </a:lnTo>
                <a:lnTo>
                  <a:pt x="8834" y="462289"/>
                </a:lnTo>
                <a:lnTo>
                  <a:pt x="2240" y="511697"/>
                </a:lnTo>
                <a:lnTo>
                  <a:pt x="0" y="562355"/>
                </a:lnTo>
                <a:lnTo>
                  <a:pt x="2240" y="613014"/>
                </a:lnTo>
                <a:lnTo>
                  <a:pt x="8834" y="662422"/>
                </a:lnTo>
                <a:lnTo>
                  <a:pt x="19592" y="710388"/>
                </a:lnTo>
                <a:lnTo>
                  <a:pt x="34322" y="756723"/>
                </a:lnTo>
                <a:lnTo>
                  <a:pt x="52835" y="801236"/>
                </a:lnTo>
                <a:lnTo>
                  <a:pt x="74941" y="843736"/>
                </a:lnTo>
                <a:lnTo>
                  <a:pt x="100447" y="884033"/>
                </a:lnTo>
                <a:lnTo>
                  <a:pt x="129165" y="921937"/>
                </a:lnTo>
                <a:lnTo>
                  <a:pt x="160903" y="957257"/>
                </a:lnTo>
                <a:lnTo>
                  <a:pt x="195472" y="989804"/>
                </a:lnTo>
                <a:lnTo>
                  <a:pt x="232680" y="1019385"/>
                </a:lnTo>
                <a:lnTo>
                  <a:pt x="272337" y="1045812"/>
                </a:lnTo>
                <a:lnTo>
                  <a:pt x="314253" y="1068894"/>
                </a:lnTo>
                <a:lnTo>
                  <a:pt x="358238" y="1088440"/>
                </a:lnTo>
                <a:lnTo>
                  <a:pt x="404100" y="1104261"/>
                </a:lnTo>
                <a:lnTo>
                  <a:pt x="451650" y="1116164"/>
                </a:lnTo>
                <a:lnTo>
                  <a:pt x="536448" y="1124711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02679" y="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80">
                <a:moveTo>
                  <a:pt x="1130808" y="0"/>
                </a:moveTo>
                <a:lnTo>
                  <a:pt x="1105382" y="0"/>
                </a:lnTo>
                <a:lnTo>
                  <a:pt x="1094435" y="108318"/>
                </a:lnTo>
                <a:lnTo>
                  <a:pt x="1083062" y="153590"/>
                </a:lnTo>
                <a:lnTo>
                  <a:pt x="1067949" y="197256"/>
                </a:lnTo>
                <a:lnTo>
                  <a:pt x="1049277" y="239134"/>
                </a:lnTo>
                <a:lnTo>
                  <a:pt x="1027227" y="279043"/>
                </a:lnTo>
                <a:lnTo>
                  <a:pt x="1001983" y="316801"/>
                </a:lnTo>
                <a:lnTo>
                  <a:pt x="973725" y="352228"/>
                </a:lnTo>
                <a:lnTo>
                  <a:pt x="942635" y="385141"/>
                </a:lnTo>
                <a:lnTo>
                  <a:pt x="908896" y="415359"/>
                </a:lnTo>
                <a:lnTo>
                  <a:pt x="872688" y="442702"/>
                </a:lnTo>
                <a:lnTo>
                  <a:pt x="834194" y="466987"/>
                </a:lnTo>
                <a:lnTo>
                  <a:pt x="793596" y="488034"/>
                </a:lnTo>
                <a:lnTo>
                  <a:pt x="751076" y="505660"/>
                </a:lnTo>
                <a:lnTo>
                  <a:pt x="706814" y="519686"/>
                </a:lnTo>
                <a:lnTo>
                  <a:pt x="660994" y="529928"/>
                </a:lnTo>
                <a:lnTo>
                  <a:pt x="613796" y="536207"/>
                </a:lnTo>
                <a:lnTo>
                  <a:pt x="565404" y="538340"/>
                </a:lnTo>
                <a:lnTo>
                  <a:pt x="517011" y="536207"/>
                </a:lnTo>
                <a:lnTo>
                  <a:pt x="469813" y="529928"/>
                </a:lnTo>
                <a:lnTo>
                  <a:pt x="423993" y="519686"/>
                </a:lnTo>
                <a:lnTo>
                  <a:pt x="379731" y="505660"/>
                </a:lnTo>
                <a:lnTo>
                  <a:pt x="337211" y="488034"/>
                </a:lnTo>
                <a:lnTo>
                  <a:pt x="296613" y="466987"/>
                </a:lnTo>
                <a:lnTo>
                  <a:pt x="258119" y="442702"/>
                </a:lnTo>
                <a:lnTo>
                  <a:pt x="221911" y="415359"/>
                </a:lnTo>
                <a:lnTo>
                  <a:pt x="188172" y="385141"/>
                </a:lnTo>
                <a:lnTo>
                  <a:pt x="157082" y="352228"/>
                </a:lnTo>
                <a:lnTo>
                  <a:pt x="128824" y="316801"/>
                </a:lnTo>
                <a:lnTo>
                  <a:pt x="103580" y="279043"/>
                </a:lnTo>
                <a:lnTo>
                  <a:pt x="81530" y="239134"/>
                </a:lnTo>
                <a:lnTo>
                  <a:pt x="62858" y="197256"/>
                </a:lnTo>
                <a:lnTo>
                  <a:pt x="47745" y="153590"/>
                </a:lnTo>
                <a:lnTo>
                  <a:pt x="36372" y="108318"/>
                </a:lnTo>
                <a:lnTo>
                  <a:pt x="25425" y="0"/>
                </a:lnTo>
                <a:lnTo>
                  <a:pt x="0" y="0"/>
                </a:lnTo>
                <a:lnTo>
                  <a:pt x="2075" y="48652"/>
                </a:lnTo>
                <a:lnTo>
                  <a:pt x="8188" y="96156"/>
                </a:lnTo>
                <a:lnTo>
                  <a:pt x="18168" y="142342"/>
                </a:lnTo>
                <a:lnTo>
                  <a:pt x="31847" y="187039"/>
                </a:lnTo>
                <a:lnTo>
                  <a:pt x="49055" y="230080"/>
                </a:lnTo>
                <a:lnTo>
                  <a:pt x="69621" y="271295"/>
                </a:lnTo>
                <a:lnTo>
                  <a:pt x="93376" y="310514"/>
                </a:lnTo>
                <a:lnTo>
                  <a:pt x="120150" y="347568"/>
                </a:lnTo>
                <a:lnTo>
                  <a:pt x="149774" y="382289"/>
                </a:lnTo>
                <a:lnTo>
                  <a:pt x="182077" y="414506"/>
                </a:lnTo>
                <a:lnTo>
                  <a:pt x="216891" y="444050"/>
                </a:lnTo>
                <a:lnTo>
                  <a:pt x="254046" y="470753"/>
                </a:lnTo>
                <a:lnTo>
                  <a:pt x="293371" y="494444"/>
                </a:lnTo>
                <a:lnTo>
                  <a:pt x="334697" y="514955"/>
                </a:lnTo>
                <a:lnTo>
                  <a:pt x="377854" y="532117"/>
                </a:lnTo>
                <a:lnTo>
                  <a:pt x="422674" y="545759"/>
                </a:lnTo>
                <a:lnTo>
                  <a:pt x="468985" y="555713"/>
                </a:lnTo>
                <a:lnTo>
                  <a:pt x="516618" y="561810"/>
                </a:lnTo>
                <a:lnTo>
                  <a:pt x="565404" y="563880"/>
                </a:lnTo>
                <a:lnTo>
                  <a:pt x="614189" y="561810"/>
                </a:lnTo>
                <a:lnTo>
                  <a:pt x="661822" y="555713"/>
                </a:lnTo>
                <a:lnTo>
                  <a:pt x="708133" y="545759"/>
                </a:lnTo>
                <a:lnTo>
                  <a:pt x="752953" y="532117"/>
                </a:lnTo>
                <a:lnTo>
                  <a:pt x="796110" y="514955"/>
                </a:lnTo>
                <a:lnTo>
                  <a:pt x="837436" y="494444"/>
                </a:lnTo>
                <a:lnTo>
                  <a:pt x="876761" y="470753"/>
                </a:lnTo>
                <a:lnTo>
                  <a:pt x="913916" y="444050"/>
                </a:lnTo>
                <a:lnTo>
                  <a:pt x="948730" y="414506"/>
                </a:lnTo>
                <a:lnTo>
                  <a:pt x="981033" y="382289"/>
                </a:lnTo>
                <a:lnTo>
                  <a:pt x="1010657" y="347568"/>
                </a:lnTo>
                <a:lnTo>
                  <a:pt x="1037431" y="310514"/>
                </a:lnTo>
                <a:lnTo>
                  <a:pt x="1061186" y="271295"/>
                </a:lnTo>
                <a:lnTo>
                  <a:pt x="1081752" y="230080"/>
                </a:lnTo>
                <a:lnTo>
                  <a:pt x="1098960" y="187039"/>
                </a:lnTo>
                <a:lnTo>
                  <a:pt x="1112639" y="142342"/>
                </a:lnTo>
                <a:lnTo>
                  <a:pt x="1122619" y="96156"/>
                </a:lnTo>
                <a:lnTo>
                  <a:pt x="1128732" y="48652"/>
                </a:lnTo>
                <a:lnTo>
                  <a:pt x="113080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68183" y="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80">
                <a:moveTo>
                  <a:pt x="1130808" y="0"/>
                </a:moveTo>
                <a:lnTo>
                  <a:pt x="1105382" y="0"/>
                </a:lnTo>
                <a:lnTo>
                  <a:pt x="1094435" y="108318"/>
                </a:lnTo>
                <a:lnTo>
                  <a:pt x="1083062" y="153590"/>
                </a:lnTo>
                <a:lnTo>
                  <a:pt x="1067949" y="197256"/>
                </a:lnTo>
                <a:lnTo>
                  <a:pt x="1049277" y="239134"/>
                </a:lnTo>
                <a:lnTo>
                  <a:pt x="1027227" y="279043"/>
                </a:lnTo>
                <a:lnTo>
                  <a:pt x="1001983" y="316801"/>
                </a:lnTo>
                <a:lnTo>
                  <a:pt x="973725" y="352228"/>
                </a:lnTo>
                <a:lnTo>
                  <a:pt x="942635" y="385141"/>
                </a:lnTo>
                <a:lnTo>
                  <a:pt x="908896" y="415359"/>
                </a:lnTo>
                <a:lnTo>
                  <a:pt x="872688" y="442702"/>
                </a:lnTo>
                <a:lnTo>
                  <a:pt x="834194" y="466987"/>
                </a:lnTo>
                <a:lnTo>
                  <a:pt x="793596" y="488034"/>
                </a:lnTo>
                <a:lnTo>
                  <a:pt x="751076" y="505660"/>
                </a:lnTo>
                <a:lnTo>
                  <a:pt x="706814" y="519686"/>
                </a:lnTo>
                <a:lnTo>
                  <a:pt x="660994" y="529928"/>
                </a:lnTo>
                <a:lnTo>
                  <a:pt x="613796" y="536207"/>
                </a:lnTo>
                <a:lnTo>
                  <a:pt x="565404" y="538340"/>
                </a:lnTo>
                <a:lnTo>
                  <a:pt x="517011" y="536207"/>
                </a:lnTo>
                <a:lnTo>
                  <a:pt x="469813" y="529928"/>
                </a:lnTo>
                <a:lnTo>
                  <a:pt x="423993" y="519686"/>
                </a:lnTo>
                <a:lnTo>
                  <a:pt x="379731" y="505660"/>
                </a:lnTo>
                <a:lnTo>
                  <a:pt x="337211" y="488034"/>
                </a:lnTo>
                <a:lnTo>
                  <a:pt x="296613" y="466987"/>
                </a:lnTo>
                <a:lnTo>
                  <a:pt x="258119" y="442702"/>
                </a:lnTo>
                <a:lnTo>
                  <a:pt x="221911" y="415359"/>
                </a:lnTo>
                <a:lnTo>
                  <a:pt x="188172" y="385141"/>
                </a:lnTo>
                <a:lnTo>
                  <a:pt x="157082" y="352228"/>
                </a:lnTo>
                <a:lnTo>
                  <a:pt x="128824" y="316801"/>
                </a:lnTo>
                <a:lnTo>
                  <a:pt x="103580" y="279043"/>
                </a:lnTo>
                <a:lnTo>
                  <a:pt x="81530" y="239134"/>
                </a:lnTo>
                <a:lnTo>
                  <a:pt x="62858" y="197256"/>
                </a:lnTo>
                <a:lnTo>
                  <a:pt x="47745" y="153590"/>
                </a:lnTo>
                <a:lnTo>
                  <a:pt x="36372" y="108318"/>
                </a:lnTo>
                <a:lnTo>
                  <a:pt x="25425" y="0"/>
                </a:lnTo>
                <a:lnTo>
                  <a:pt x="0" y="0"/>
                </a:lnTo>
                <a:lnTo>
                  <a:pt x="2075" y="48652"/>
                </a:lnTo>
                <a:lnTo>
                  <a:pt x="8188" y="96156"/>
                </a:lnTo>
                <a:lnTo>
                  <a:pt x="18168" y="142342"/>
                </a:lnTo>
                <a:lnTo>
                  <a:pt x="31847" y="187039"/>
                </a:lnTo>
                <a:lnTo>
                  <a:pt x="49055" y="230080"/>
                </a:lnTo>
                <a:lnTo>
                  <a:pt x="69621" y="271295"/>
                </a:lnTo>
                <a:lnTo>
                  <a:pt x="93376" y="310514"/>
                </a:lnTo>
                <a:lnTo>
                  <a:pt x="120150" y="347568"/>
                </a:lnTo>
                <a:lnTo>
                  <a:pt x="149774" y="382289"/>
                </a:lnTo>
                <a:lnTo>
                  <a:pt x="182077" y="414506"/>
                </a:lnTo>
                <a:lnTo>
                  <a:pt x="216891" y="444050"/>
                </a:lnTo>
                <a:lnTo>
                  <a:pt x="254046" y="470753"/>
                </a:lnTo>
                <a:lnTo>
                  <a:pt x="293371" y="494444"/>
                </a:lnTo>
                <a:lnTo>
                  <a:pt x="334697" y="514955"/>
                </a:lnTo>
                <a:lnTo>
                  <a:pt x="377854" y="532117"/>
                </a:lnTo>
                <a:lnTo>
                  <a:pt x="422674" y="545759"/>
                </a:lnTo>
                <a:lnTo>
                  <a:pt x="468985" y="555713"/>
                </a:lnTo>
                <a:lnTo>
                  <a:pt x="516618" y="561810"/>
                </a:lnTo>
                <a:lnTo>
                  <a:pt x="565404" y="563880"/>
                </a:lnTo>
                <a:lnTo>
                  <a:pt x="614189" y="561810"/>
                </a:lnTo>
                <a:lnTo>
                  <a:pt x="661822" y="555713"/>
                </a:lnTo>
                <a:lnTo>
                  <a:pt x="708133" y="545759"/>
                </a:lnTo>
                <a:lnTo>
                  <a:pt x="752953" y="532117"/>
                </a:lnTo>
                <a:lnTo>
                  <a:pt x="796110" y="514955"/>
                </a:lnTo>
                <a:lnTo>
                  <a:pt x="837436" y="494444"/>
                </a:lnTo>
                <a:lnTo>
                  <a:pt x="876761" y="470753"/>
                </a:lnTo>
                <a:lnTo>
                  <a:pt x="913916" y="444050"/>
                </a:lnTo>
                <a:lnTo>
                  <a:pt x="948730" y="414506"/>
                </a:lnTo>
                <a:lnTo>
                  <a:pt x="981033" y="382289"/>
                </a:lnTo>
                <a:lnTo>
                  <a:pt x="1010657" y="347568"/>
                </a:lnTo>
                <a:lnTo>
                  <a:pt x="1037431" y="310514"/>
                </a:lnTo>
                <a:lnTo>
                  <a:pt x="1061186" y="271295"/>
                </a:lnTo>
                <a:lnTo>
                  <a:pt x="1081752" y="230080"/>
                </a:lnTo>
                <a:lnTo>
                  <a:pt x="1098960" y="187039"/>
                </a:lnTo>
                <a:lnTo>
                  <a:pt x="1112639" y="142342"/>
                </a:lnTo>
                <a:lnTo>
                  <a:pt x="1122619" y="96156"/>
                </a:lnTo>
                <a:lnTo>
                  <a:pt x="1128732" y="48652"/>
                </a:lnTo>
                <a:lnTo>
                  <a:pt x="113080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293095" y="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80">
                <a:moveTo>
                  <a:pt x="1130808" y="0"/>
                </a:moveTo>
                <a:lnTo>
                  <a:pt x="1105382" y="0"/>
                </a:lnTo>
                <a:lnTo>
                  <a:pt x="1094435" y="108318"/>
                </a:lnTo>
                <a:lnTo>
                  <a:pt x="1083062" y="153590"/>
                </a:lnTo>
                <a:lnTo>
                  <a:pt x="1067949" y="197256"/>
                </a:lnTo>
                <a:lnTo>
                  <a:pt x="1049277" y="239134"/>
                </a:lnTo>
                <a:lnTo>
                  <a:pt x="1027227" y="279043"/>
                </a:lnTo>
                <a:lnTo>
                  <a:pt x="1001983" y="316801"/>
                </a:lnTo>
                <a:lnTo>
                  <a:pt x="973725" y="352228"/>
                </a:lnTo>
                <a:lnTo>
                  <a:pt x="942635" y="385141"/>
                </a:lnTo>
                <a:lnTo>
                  <a:pt x="908896" y="415359"/>
                </a:lnTo>
                <a:lnTo>
                  <a:pt x="872688" y="442702"/>
                </a:lnTo>
                <a:lnTo>
                  <a:pt x="834194" y="466987"/>
                </a:lnTo>
                <a:lnTo>
                  <a:pt x="793596" y="488034"/>
                </a:lnTo>
                <a:lnTo>
                  <a:pt x="751076" y="505660"/>
                </a:lnTo>
                <a:lnTo>
                  <a:pt x="706814" y="519686"/>
                </a:lnTo>
                <a:lnTo>
                  <a:pt x="660994" y="529928"/>
                </a:lnTo>
                <a:lnTo>
                  <a:pt x="613796" y="536207"/>
                </a:lnTo>
                <a:lnTo>
                  <a:pt x="565404" y="538340"/>
                </a:lnTo>
                <a:lnTo>
                  <a:pt x="517011" y="536207"/>
                </a:lnTo>
                <a:lnTo>
                  <a:pt x="469813" y="529928"/>
                </a:lnTo>
                <a:lnTo>
                  <a:pt x="423993" y="519686"/>
                </a:lnTo>
                <a:lnTo>
                  <a:pt x="379731" y="505660"/>
                </a:lnTo>
                <a:lnTo>
                  <a:pt x="337211" y="488034"/>
                </a:lnTo>
                <a:lnTo>
                  <a:pt x="296613" y="466987"/>
                </a:lnTo>
                <a:lnTo>
                  <a:pt x="258119" y="442702"/>
                </a:lnTo>
                <a:lnTo>
                  <a:pt x="221911" y="415359"/>
                </a:lnTo>
                <a:lnTo>
                  <a:pt x="188172" y="385141"/>
                </a:lnTo>
                <a:lnTo>
                  <a:pt x="157082" y="352228"/>
                </a:lnTo>
                <a:lnTo>
                  <a:pt x="128824" y="316801"/>
                </a:lnTo>
                <a:lnTo>
                  <a:pt x="103580" y="279043"/>
                </a:lnTo>
                <a:lnTo>
                  <a:pt x="81530" y="239134"/>
                </a:lnTo>
                <a:lnTo>
                  <a:pt x="62858" y="197256"/>
                </a:lnTo>
                <a:lnTo>
                  <a:pt x="47745" y="153590"/>
                </a:lnTo>
                <a:lnTo>
                  <a:pt x="36372" y="108318"/>
                </a:lnTo>
                <a:lnTo>
                  <a:pt x="25425" y="0"/>
                </a:lnTo>
                <a:lnTo>
                  <a:pt x="0" y="0"/>
                </a:lnTo>
                <a:lnTo>
                  <a:pt x="2075" y="48652"/>
                </a:lnTo>
                <a:lnTo>
                  <a:pt x="8188" y="96156"/>
                </a:lnTo>
                <a:lnTo>
                  <a:pt x="18168" y="142342"/>
                </a:lnTo>
                <a:lnTo>
                  <a:pt x="31847" y="187039"/>
                </a:lnTo>
                <a:lnTo>
                  <a:pt x="49055" y="230080"/>
                </a:lnTo>
                <a:lnTo>
                  <a:pt x="69621" y="271295"/>
                </a:lnTo>
                <a:lnTo>
                  <a:pt x="93376" y="310514"/>
                </a:lnTo>
                <a:lnTo>
                  <a:pt x="120150" y="347568"/>
                </a:lnTo>
                <a:lnTo>
                  <a:pt x="149774" y="382289"/>
                </a:lnTo>
                <a:lnTo>
                  <a:pt x="182077" y="414506"/>
                </a:lnTo>
                <a:lnTo>
                  <a:pt x="216891" y="444050"/>
                </a:lnTo>
                <a:lnTo>
                  <a:pt x="254046" y="470753"/>
                </a:lnTo>
                <a:lnTo>
                  <a:pt x="293371" y="494444"/>
                </a:lnTo>
                <a:lnTo>
                  <a:pt x="334697" y="514955"/>
                </a:lnTo>
                <a:lnTo>
                  <a:pt x="377854" y="532117"/>
                </a:lnTo>
                <a:lnTo>
                  <a:pt x="422674" y="545759"/>
                </a:lnTo>
                <a:lnTo>
                  <a:pt x="468985" y="555713"/>
                </a:lnTo>
                <a:lnTo>
                  <a:pt x="516618" y="561810"/>
                </a:lnTo>
                <a:lnTo>
                  <a:pt x="565404" y="563880"/>
                </a:lnTo>
                <a:lnTo>
                  <a:pt x="614189" y="561810"/>
                </a:lnTo>
                <a:lnTo>
                  <a:pt x="661822" y="555713"/>
                </a:lnTo>
                <a:lnTo>
                  <a:pt x="708133" y="545759"/>
                </a:lnTo>
                <a:lnTo>
                  <a:pt x="752953" y="532117"/>
                </a:lnTo>
                <a:lnTo>
                  <a:pt x="796110" y="514955"/>
                </a:lnTo>
                <a:lnTo>
                  <a:pt x="837436" y="494444"/>
                </a:lnTo>
                <a:lnTo>
                  <a:pt x="876761" y="470753"/>
                </a:lnTo>
                <a:lnTo>
                  <a:pt x="913916" y="444050"/>
                </a:lnTo>
                <a:lnTo>
                  <a:pt x="948730" y="414506"/>
                </a:lnTo>
                <a:lnTo>
                  <a:pt x="981033" y="382289"/>
                </a:lnTo>
                <a:lnTo>
                  <a:pt x="1010657" y="347568"/>
                </a:lnTo>
                <a:lnTo>
                  <a:pt x="1037431" y="310514"/>
                </a:lnTo>
                <a:lnTo>
                  <a:pt x="1061186" y="271295"/>
                </a:lnTo>
                <a:lnTo>
                  <a:pt x="1081752" y="230080"/>
                </a:lnTo>
                <a:lnTo>
                  <a:pt x="1098960" y="187039"/>
                </a:lnTo>
                <a:lnTo>
                  <a:pt x="1112639" y="142342"/>
                </a:lnTo>
                <a:lnTo>
                  <a:pt x="1122619" y="96156"/>
                </a:lnTo>
                <a:lnTo>
                  <a:pt x="1128732" y="48652"/>
                </a:lnTo>
                <a:lnTo>
                  <a:pt x="113080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55552" y="0"/>
            <a:ext cx="536575" cy="561340"/>
          </a:xfrm>
          <a:custGeom>
            <a:avLst/>
            <a:gdLst/>
            <a:ahLst/>
            <a:cxnLst/>
            <a:rect l="l" t="t" r="r" b="b"/>
            <a:pathLst>
              <a:path w="536575" h="561340">
                <a:moveTo>
                  <a:pt x="25463" y="0"/>
                </a:moveTo>
                <a:lnTo>
                  <a:pt x="0" y="0"/>
                </a:lnTo>
                <a:lnTo>
                  <a:pt x="2243" y="50528"/>
                </a:lnTo>
                <a:lnTo>
                  <a:pt x="8847" y="99809"/>
                </a:lnTo>
                <a:lnTo>
                  <a:pt x="19620" y="147653"/>
                </a:lnTo>
                <a:lnTo>
                  <a:pt x="34372" y="193868"/>
                </a:lnTo>
                <a:lnTo>
                  <a:pt x="52911" y="238266"/>
                </a:lnTo>
                <a:lnTo>
                  <a:pt x="75048" y="280656"/>
                </a:lnTo>
                <a:lnTo>
                  <a:pt x="100591" y="320849"/>
                </a:lnTo>
                <a:lnTo>
                  <a:pt x="129349" y="358655"/>
                </a:lnTo>
                <a:lnTo>
                  <a:pt x="161132" y="393885"/>
                </a:lnTo>
                <a:lnTo>
                  <a:pt x="195749" y="426347"/>
                </a:lnTo>
                <a:lnTo>
                  <a:pt x="233010" y="455852"/>
                </a:lnTo>
                <a:lnTo>
                  <a:pt x="272723" y="482212"/>
                </a:lnTo>
                <a:lnTo>
                  <a:pt x="314698" y="505234"/>
                </a:lnTo>
                <a:lnTo>
                  <a:pt x="358743" y="524731"/>
                </a:lnTo>
                <a:lnTo>
                  <a:pt x="404669" y="540511"/>
                </a:lnTo>
                <a:lnTo>
                  <a:pt x="452285" y="552386"/>
                </a:lnTo>
                <a:lnTo>
                  <a:pt x="536448" y="560832"/>
                </a:lnTo>
                <a:lnTo>
                  <a:pt x="536448" y="535660"/>
                </a:lnTo>
                <a:lnTo>
                  <a:pt x="470674" y="529882"/>
                </a:lnTo>
                <a:lnTo>
                  <a:pt x="421302" y="518694"/>
                </a:lnTo>
                <a:lnTo>
                  <a:pt x="373757" y="503136"/>
                </a:lnTo>
                <a:lnTo>
                  <a:pt x="328267" y="483434"/>
                </a:lnTo>
                <a:lnTo>
                  <a:pt x="285059" y="459814"/>
                </a:lnTo>
                <a:lnTo>
                  <a:pt x="244361" y="432504"/>
                </a:lnTo>
                <a:lnTo>
                  <a:pt x="206401" y="401729"/>
                </a:lnTo>
                <a:lnTo>
                  <a:pt x="171405" y="367716"/>
                </a:lnTo>
                <a:lnTo>
                  <a:pt x="139602" y="330691"/>
                </a:lnTo>
                <a:lnTo>
                  <a:pt x="111219" y="290881"/>
                </a:lnTo>
                <a:lnTo>
                  <a:pt x="86483" y="248512"/>
                </a:lnTo>
                <a:lnTo>
                  <a:pt x="65622" y="203811"/>
                </a:lnTo>
                <a:lnTo>
                  <a:pt x="48864" y="157004"/>
                </a:lnTo>
                <a:lnTo>
                  <a:pt x="36436" y="108318"/>
                </a:lnTo>
                <a:lnTo>
                  <a:pt x="25463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33688" y="8077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93095" y="8077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655552" y="810768"/>
            <a:ext cx="536575" cy="1125220"/>
          </a:xfrm>
          <a:custGeom>
            <a:avLst/>
            <a:gdLst/>
            <a:ahLst/>
            <a:cxnLst/>
            <a:rect l="l" t="t" r="r" b="b"/>
            <a:pathLst>
              <a:path w="536575" h="1125220">
                <a:moveTo>
                  <a:pt x="536448" y="0"/>
                </a:moveTo>
                <a:lnTo>
                  <a:pt x="452285" y="8470"/>
                </a:lnTo>
                <a:lnTo>
                  <a:pt x="404669" y="20377"/>
                </a:lnTo>
                <a:lnTo>
                  <a:pt x="358743" y="36200"/>
                </a:lnTo>
                <a:lnTo>
                  <a:pt x="314698" y="55749"/>
                </a:lnTo>
                <a:lnTo>
                  <a:pt x="272723" y="78834"/>
                </a:lnTo>
                <a:lnTo>
                  <a:pt x="233010" y="105265"/>
                </a:lnTo>
                <a:lnTo>
                  <a:pt x="195749" y="134851"/>
                </a:lnTo>
                <a:lnTo>
                  <a:pt x="161132" y="167402"/>
                </a:lnTo>
                <a:lnTo>
                  <a:pt x="129349" y="202726"/>
                </a:lnTo>
                <a:lnTo>
                  <a:pt x="100591" y="240635"/>
                </a:lnTo>
                <a:lnTo>
                  <a:pt x="75048" y="280938"/>
                </a:lnTo>
                <a:lnTo>
                  <a:pt x="52911" y="323443"/>
                </a:lnTo>
                <a:lnTo>
                  <a:pt x="34372" y="367962"/>
                </a:lnTo>
                <a:lnTo>
                  <a:pt x="19620" y="414303"/>
                </a:lnTo>
                <a:lnTo>
                  <a:pt x="8847" y="462275"/>
                </a:lnTo>
                <a:lnTo>
                  <a:pt x="2243" y="511690"/>
                </a:lnTo>
                <a:lnTo>
                  <a:pt x="0" y="562356"/>
                </a:lnTo>
                <a:lnTo>
                  <a:pt x="2243" y="613021"/>
                </a:lnTo>
                <a:lnTo>
                  <a:pt x="8847" y="662436"/>
                </a:lnTo>
                <a:lnTo>
                  <a:pt x="19620" y="710408"/>
                </a:lnTo>
                <a:lnTo>
                  <a:pt x="34372" y="756749"/>
                </a:lnTo>
                <a:lnTo>
                  <a:pt x="52911" y="801268"/>
                </a:lnTo>
                <a:lnTo>
                  <a:pt x="75048" y="843773"/>
                </a:lnTo>
                <a:lnTo>
                  <a:pt x="100591" y="884076"/>
                </a:lnTo>
                <a:lnTo>
                  <a:pt x="129349" y="921985"/>
                </a:lnTo>
                <a:lnTo>
                  <a:pt x="161132" y="957309"/>
                </a:lnTo>
                <a:lnTo>
                  <a:pt x="195749" y="989860"/>
                </a:lnTo>
                <a:lnTo>
                  <a:pt x="233010" y="1019446"/>
                </a:lnTo>
                <a:lnTo>
                  <a:pt x="272723" y="1045877"/>
                </a:lnTo>
                <a:lnTo>
                  <a:pt x="314698" y="1068962"/>
                </a:lnTo>
                <a:lnTo>
                  <a:pt x="358743" y="1088511"/>
                </a:lnTo>
                <a:lnTo>
                  <a:pt x="404669" y="1104334"/>
                </a:lnTo>
                <a:lnTo>
                  <a:pt x="452285" y="1116241"/>
                </a:lnTo>
                <a:lnTo>
                  <a:pt x="536448" y="1124712"/>
                </a:lnTo>
                <a:lnTo>
                  <a:pt x="536448" y="1099096"/>
                </a:lnTo>
                <a:lnTo>
                  <a:pt x="457415" y="1091145"/>
                </a:lnTo>
                <a:lnTo>
                  <a:pt x="411939" y="1079775"/>
                </a:lnTo>
                <a:lnTo>
                  <a:pt x="368076" y="1064664"/>
                </a:lnTo>
                <a:lnTo>
                  <a:pt x="326009" y="1045993"/>
                </a:lnTo>
                <a:lnTo>
                  <a:pt x="285920" y="1023946"/>
                </a:lnTo>
                <a:lnTo>
                  <a:pt x="247992" y="998702"/>
                </a:lnTo>
                <a:lnTo>
                  <a:pt x="212405" y="970446"/>
                </a:lnTo>
                <a:lnTo>
                  <a:pt x="179343" y="939357"/>
                </a:lnTo>
                <a:lnTo>
                  <a:pt x="148988" y="905619"/>
                </a:lnTo>
                <a:lnTo>
                  <a:pt x="121522" y="869413"/>
                </a:lnTo>
                <a:lnTo>
                  <a:pt x="97126" y="830920"/>
                </a:lnTo>
                <a:lnTo>
                  <a:pt x="75985" y="790324"/>
                </a:lnTo>
                <a:lnTo>
                  <a:pt x="58278" y="747804"/>
                </a:lnTo>
                <a:lnTo>
                  <a:pt x="44189" y="703544"/>
                </a:lnTo>
                <a:lnTo>
                  <a:pt x="33900" y="657726"/>
                </a:lnTo>
                <a:lnTo>
                  <a:pt x="27593" y="610530"/>
                </a:lnTo>
                <a:lnTo>
                  <a:pt x="25450" y="562140"/>
                </a:lnTo>
                <a:lnTo>
                  <a:pt x="27593" y="513751"/>
                </a:lnTo>
                <a:lnTo>
                  <a:pt x="33900" y="466558"/>
                </a:lnTo>
                <a:lnTo>
                  <a:pt x="44189" y="420741"/>
                </a:lnTo>
                <a:lnTo>
                  <a:pt x="58278" y="376482"/>
                </a:lnTo>
                <a:lnTo>
                  <a:pt x="75985" y="333964"/>
                </a:lnTo>
                <a:lnTo>
                  <a:pt x="97126" y="293368"/>
                </a:lnTo>
                <a:lnTo>
                  <a:pt x="121522" y="254876"/>
                </a:lnTo>
                <a:lnTo>
                  <a:pt x="148988" y="218670"/>
                </a:lnTo>
                <a:lnTo>
                  <a:pt x="179343" y="184931"/>
                </a:lnTo>
                <a:lnTo>
                  <a:pt x="212405" y="153842"/>
                </a:lnTo>
                <a:lnTo>
                  <a:pt x="247992" y="125585"/>
                </a:lnTo>
                <a:lnTo>
                  <a:pt x="285920" y="100341"/>
                </a:lnTo>
                <a:lnTo>
                  <a:pt x="326009" y="78292"/>
                </a:lnTo>
                <a:lnTo>
                  <a:pt x="368076" y="59620"/>
                </a:lnTo>
                <a:lnTo>
                  <a:pt x="411939" y="44506"/>
                </a:lnTo>
                <a:lnTo>
                  <a:pt x="457415" y="33134"/>
                </a:lnTo>
                <a:lnTo>
                  <a:pt x="536448" y="25184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68183" y="21793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655552" y="2182367"/>
            <a:ext cx="536575" cy="1125220"/>
          </a:xfrm>
          <a:custGeom>
            <a:avLst/>
            <a:gdLst/>
            <a:ahLst/>
            <a:cxnLst/>
            <a:rect l="l" t="t" r="r" b="b"/>
            <a:pathLst>
              <a:path w="536575" h="1125220">
                <a:moveTo>
                  <a:pt x="536448" y="0"/>
                </a:moveTo>
                <a:lnTo>
                  <a:pt x="452285" y="8470"/>
                </a:lnTo>
                <a:lnTo>
                  <a:pt x="404669" y="20377"/>
                </a:lnTo>
                <a:lnTo>
                  <a:pt x="358743" y="36200"/>
                </a:lnTo>
                <a:lnTo>
                  <a:pt x="314698" y="55749"/>
                </a:lnTo>
                <a:lnTo>
                  <a:pt x="272723" y="78834"/>
                </a:lnTo>
                <a:lnTo>
                  <a:pt x="233010" y="105265"/>
                </a:lnTo>
                <a:lnTo>
                  <a:pt x="195749" y="134851"/>
                </a:lnTo>
                <a:lnTo>
                  <a:pt x="161132" y="167402"/>
                </a:lnTo>
                <a:lnTo>
                  <a:pt x="129349" y="202726"/>
                </a:lnTo>
                <a:lnTo>
                  <a:pt x="100591" y="240635"/>
                </a:lnTo>
                <a:lnTo>
                  <a:pt x="75048" y="280938"/>
                </a:lnTo>
                <a:lnTo>
                  <a:pt x="52911" y="323443"/>
                </a:lnTo>
                <a:lnTo>
                  <a:pt x="34372" y="367962"/>
                </a:lnTo>
                <a:lnTo>
                  <a:pt x="19620" y="414303"/>
                </a:lnTo>
                <a:lnTo>
                  <a:pt x="8847" y="462275"/>
                </a:lnTo>
                <a:lnTo>
                  <a:pt x="2243" y="511690"/>
                </a:lnTo>
                <a:lnTo>
                  <a:pt x="0" y="562356"/>
                </a:lnTo>
                <a:lnTo>
                  <a:pt x="2243" y="613021"/>
                </a:lnTo>
                <a:lnTo>
                  <a:pt x="8847" y="662436"/>
                </a:lnTo>
                <a:lnTo>
                  <a:pt x="19620" y="710408"/>
                </a:lnTo>
                <a:lnTo>
                  <a:pt x="34372" y="756749"/>
                </a:lnTo>
                <a:lnTo>
                  <a:pt x="52911" y="801268"/>
                </a:lnTo>
                <a:lnTo>
                  <a:pt x="75048" y="843773"/>
                </a:lnTo>
                <a:lnTo>
                  <a:pt x="100591" y="884076"/>
                </a:lnTo>
                <a:lnTo>
                  <a:pt x="129349" y="921985"/>
                </a:lnTo>
                <a:lnTo>
                  <a:pt x="161132" y="957309"/>
                </a:lnTo>
                <a:lnTo>
                  <a:pt x="195749" y="989860"/>
                </a:lnTo>
                <a:lnTo>
                  <a:pt x="233010" y="1019446"/>
                </a:lnTo>
                <a:lnTo>
                  <a:pt x="272723" y="1045877"/>
                </a:lnTo>
                <a:lnTo>
                  <a:pt x="314698" y="1068962"/>
                </a:lnTo>
                <a:lnTo>
                  <a:pt x="358743" y="1088511"/>
                </a:lnTo>
                <a:lnTo>
                  <a:pt x="404669" y="1104334"/>
                </a:lnTo>
                <a:lnTo>
                  <a:pt x="452285" y="1116241"/>
                </a:lnTo>
                <a:lnTo>
                  <a:pt x="536448" y="1124712"/>
                </a:lnTo>
                <a:lnTo>
                  <a:pt x="536448" y="1099096"/>
                </a:lnTo>
                <a:lnTo>
                  <a:pt x="457415" y="1091145"/>
                </a:lnTo>
                <a:lnTo>
                  <a:pt x="411939" y="1079775"/>
                </a:lnTo>
                <a:lnTo>
                  <a:pt x="368076" y="1064664"/>
                </a:lnTo>
                <a:lnTo>
                  <a:pt x="326009" y="1045993"/>
                </a:lnTo>
                <a:lnTo>
                  <a:pt x="285920" y="1023946"/>
                </a:lnTo>
                <a:lnTo>
                  <a:pt x="247992" y="998702"/>
                </a:lnTo>
                <a:lnTo>
                  <a:pt x="212405" y="970446"/>
                </a:lnTo>
                <a:lnTo>
                  <a:pt x="179343" y="939357"/>
                </a:lnTo>
                <a:lnTo>
                  <a:pt x="148988" y="905619"/>
                </a:lnTo>
                <a:lnTo>
                  <a:pt x="121522" y="869413"/>
                </a:lnTo>
                <a:lnTo>
                  <a:pt x="97126" y="830920"/>
                </a:lnTo>
                <a:lnTo>
                  <a:pt x="75985" y="790324"/>
                </a:lnTo>
                <a:lnTo>
                  <a:pt x="58278" y="747804"/>
                </a:lnTo>
                <a:lnTo>
                  <a:pt x="44189" y="703544"/>
                </a:lnTo>
                <a:lnTo>
                  <a:pt x="33900" y="657726"/>
                </a:lnTo>
                <a:lnTo>
                  <a:pt x="27593" y="610530"/>
                </a:lnTo>
                <a:lnTo>
                  <a:pt x="25450" y="562140"/>
                </a:lnTo>
                <a:lnTo>
                  <a:pt x="27593" y="513751"/>
                </a:lnTo>
                <a:lnTo>
                  <a:pt x="33900" y="466558"/>
                </a:lnTo>
                <a:lnTo>
                  <a:pt x="44189" y="420741"/>
                </a:lnTo>
                <a:lnTo>
                  <a:pt x="58278" y="376482"/>
                </a:lnTo>
                <a:lnTo>
                  <a:pt x="75985" y="333964"/>
                </a:lnTo>
                <a:lnTo>
                  <a:pt x="97126" y="293368"/>
                </a:lnTo>
                <a:lnTo>
                  <a:pt x="121522" y="254876"/>
                </a:lnTo>
                <a:lnTo>
                  <a:pt x="148988" y="218670"/>
                </a:lnTo>
                <a:lnTo>
                  <a:pt x="179343" y="184931"/>
                </a:lnTo>
                <a:lnTo>
                  <a:pt x="212405" y="153842"/>
                </a:lnTo>
                <a:lnTo>
                  <a:pt x="247992" y="125585"/>
                </a:lnTo>
                <a:lnTo>
                  <a:pt x="285920" y="100341"/>
                </a:lnTo>
                <a:lnTo>
                  <a:pt x="326009" y="78292"/>
                </a:lnTo>
                <a:lnTo>
                  <a:pt x="368076" y="59620"/>
                </a:lnTo>
                <a:lnTo>
                  <a:pt x="411939" y="44506"/>
                </a:lnTo>
                <a:lnTo>
                  <a:pt x="457415" y="33134"/>
                </a:lnTo>
                <a:lnTo>
                  <a:pt x="536448" y="25184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02679" y="35509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68183" y="35509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293095" y="35509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655552" y="3553967"/>
            <a:ext cx="536575" cy="1125220"/>
          </a:xfrm>
          <a:custGeom>
            <a:avLst/>
            <a:gdLst/>
            <a:ahLst/>
            <a:cxnLst/>
            <a:rect l="l" t="t" r="r" b="b"/>
            <a:pathLst>
              <a:path w="536575" h="1125220">
                <a:moveTo>
                  <a:pt x="536448" y="0"/>
                </a:moveTo>
                <a:lnTo>
                  <a:pt x="452285" y="8470"/>
                </a:lnTo>
                <a:lnTo>
                  <a:pt x="404669" y="20377"/>
                </a:lnTo>
                <a:lnTo>
                  <a:pt x="358743" y="36200"/>
                </a:lnTo>
                <a:lnTo>
                  <a:pt x="314698" y="55749"/>
                </a:lnTo>
                <a:lnTo>
                  <a:pt x="272723" y="78834"/>
                </a:lnTo>
                <a:lnTo>
                  <a:pt x="233010" y="105265"/>
                </a:lnTo>
                <a:lnTo>
                  <a:pt x="195749" y="134851"/>
                </a:lnTo>
                <a:lnTo>
                  <a:pt x="161132" y="167402"/>
                </a:lnTo>
                <a:lnTo>
                  <a:pt x="129349" y="202726"/>
                </a:lnTo>
                <a:lnTo>
                  <a:pt x="100591" y="240635"/>
                </a:lnTo>
                <a:lnTo>
                  <a:pt x="75048" y="280938"/>
                </a:lnTo>
                <a:lnTo>
                  <a:pt x="52911" y="323443"/>
                </a:lnTo>
                <a:lnTo>
                  <a:pt x="34372" y="367962"/>
                </a:lnTo>
                <a:lnTo>
                  <a:pt x="19620" y="414303"/>
                </a:lnTo>
                <a:lnTo>
                  <a:pt x="8847" y="462275"/>
                </a:lnTo>
                <a:lnTo>
                  <a:pt x="2243" y="511690"/>
                </a:lnTo>
                <a:lnTo>
                  <a:pt x="0" y="562356"/>
                </a:lnTo>
                <a:lnTo>
                  <a:pt x="2243" y="613021"/>
                </a:lnTo>
                <a:lnTo>
                  <a:pt x="8847" y="662436"/>
                </a:lnTo>
                <a:lnTo>
                  <a:pt x="19620" y="710408"/>
                </a:lnTo>
                <a:lnTo>
                  <a:pt x="34372" y="756749"/>
                </a:lnTo>
                <a:lnTo>
                  <a:pt x="52911" y="801268"/>
                </a:lnTo>
                <a:lnTo>
                  <a:pt x="75048" y="843773"/>
                </a:lnTo>
                <a:lnTo>
                  <a:pt x="100591" y="884076"/>
                </a:lnTo>
                <a:lnTo>
                  <a:pt x="129349" y="921985"/>
                </a:lnTo>
                <a:lnTo>
                  <a:pt x="161132" y="957309"/>
                </a:lnTo>
                <a:lnTo>
                  <a:pt x="195749" y="989860"/>
                </a:lnTo>
                <a:lnTo>
                  <a:pt x="233010" y="1019446"/>
                </a:lnTo>
                <a:lnTo>
                  <a:pt x="272723" y="1045877"/>
                </a:lnTo>
                <a:lnTo>
                  <a:pt x="314698" y="1068962"/>
                </a:lnTo>
                <a:lnTo>
                  <a:pt x="358743" y="1088511"/>
                </a:lnTo>
                <a:lnTo>
                  <a:pt x="404669" y="1104334"/>
                </a:lnTo>
                <a:lnTo>
                  <a:pt x="452285" y="1116241"/>
                </a:lnTo>
                <a:lnTo>
                  <a:pt x="536448" y="1124712"/>
                </a:lnTo>
                <a:lnTo>
                  <a:pt x="536448" y="1099096"/>
                </a:lnTo>
                <a:lnTo>
                  <a:pt x="457415" y="1091145"/>
                </a:lnTo>
                <a:lnTo>
                  <a:pt x="411939" y="1079775"/>
                </a:lnTo>
                <a:lnTo>
                  <a:pt x="368076" y="1064664"/>
                </a:lnTo>
                <a:lnTo>
                  <a:pt x="326009" y="1045993"/>
                </a:lnTo>
                <a:lnTo>
                  <a:pt x="285920" y="1023946"/>
                </a:lnTo>
                <a:lnTo>
                  <a:pt x="247992" y="998702"/>
                </a:lnTo>
                <a:lnTo>
                  <a:pt x="212405" y="970446"/>
                </a:lnTo>
                <a:lnTo>
                  <a:pt x="179343" y="939357"/>
                </a:lnTo>
                <a:lnTo>
                  <a:pt x="148988" y="905619"/>
                </a:lnTo>
                <a:lnTo>
                  <a:pt x="121522" y="869413"/>
                </a:lnTo>
                <a:lnTo>
                  <a:pt x="97126" y="830920"/>
                </a:lnTo>
                <a:lnTo>
                  <a:pt x="75985" y="790324"/>
                </a:lnTo>
                <a:lnTo>
                  <a:pt x="58278" y="747804"/>
                </a:lnTo>
                <a:lnTo>
                  <a:pt x="44189" y="703544"/>
                </a:lnTo>
                <a:lnTo>
                  <a:pt x="33900" y="657726"/>
                </a:lnTo>
                <a:lnTo>
                  <a:pt x="27593" y="610530"/>
                </a:lnTo>
                <a:lnTo>
                  <a:pt x="25450" y="562140"/>
                </a:lnTo>
                <a:lnTo>
                  <a:pt x="27593" y="513751"/>
                </a:lnTo>
                <a:lnTo>
                  <a:pt x="33900" y="466558"/>
                </a:lnTo>
                <a:lnTo>
                  <a:pt x="44189" y="420741"/>
                </a:lnTo>
                <a:lnTo>
                  <a:pt x="58278" y="376482"/>
                </a:lnTo>
                <a:lnTo>
                  <a:pt x="75985" y="333964"/>
                </a:lnTo>
                <a:lnTo>
                  <a:pt x="97126" y="293368"/>
                </a:lnTo>
                <a:lnTo>
                  <a:pt x="121522" y="254876"/>
                </a:lnTo>
                <a:lnTo>
                  <a:pt x="148988" y="218670"/>
                </a:lnTo>
                <a:lnTo>
                  <a:pt x="179343" y="184931"/>
                </a:lnTo>
                <a:lnTo>
                  <a:pt x="212405" y="153842"/>
                </a:lnTo>
                <a:lnTo>
                  <a:pt x="247992" y="125585"/>
                </a:lnTo>
                <a:lnTo>
                  <a:pt x="285920" y="100341"/>
                </a:lnTo>
                <a:lnTo>
                  <a:pt x="326009" y="78292"/>
                </a:lnTo>
                <a:lnTo>
                  <a:pt x="368076" y="59620"/>
                </a:lnTo>
                <a:lnTo>
                  <a:pt x="411939" y="44506"/>
                </a:lnTo>
                <a:lnTo>
                  <a:pt x="457415" y="33134"/>
                </a:lnTo>
                <a:lnTo>
                  <a:pt x="536448" y="25184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33688" y="49225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68185" y="629412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79">
                <a:moveTo>
                  <a:pt x="565403" y="0"/>
                </a:moveTo>
                <a:lnTo>
                  <a:pt x="514728" y="2236"/>
                </a:lnTo>
                <a:lnTo>
                  <a:pt x="465305" y="8817"/>
                </a:lnTo>
                <a:lnTo>
                  <a:pt x="417323" y="19553"/>
                </a:lnTo>
                <a:lnTo>
                  <a:pt x="370974" y="34255"/>
                </a:lnTo>
                <a:lnTo>
                  <a:pt x="326448" y="52731"/>
                </a:lnTo>
                <a:lnTo>
                  <a:pt x="283935" y="74793"/>
                </a:lnTo>
                <a:lnTo>
                  <a:pt x="243626" y="100249"/>
                </a:lnTo>
                <a:lnTo>
                  <a:pt x="205711" y="128909"/>
                </a:lnTo>
                <a:lnTo>
                  <a:pt x="170380" y="160584"/>
                </a:lnTo>
                <a:lnTo>
                  <a:pt x="137825" y="195084"/>
                </a:lnTo>
                <a:lnTo>
                  <a:pt x="108235" y="232218"/>
                </a:lnTo>
                <a:lnTo>
                  <a:pt x="81800" y="271796"/>
                </a:lnTo>
                <a:lnTo>
                  <a:pt x="58712" y="313628"/>
                </a:lnTo>
                <a:lnTo>
                  <a:pt x="39161" y="357524"/>
                </a:lnTo>
                <a:lnTo>
                  <a:pt x="23336" y="403294"/>
                </a:lnTo>
                <a:lnTo>
                  <a:pt x="11429" y="450748"/>
                </a:lnTo>
                <a:lnTo>
                  <a:pt x="0" y="563879"/>
                </a:lnTo>
                <a:lnTo>
                  <a:pt x="25387" y="563879"/>
                </a:lnTo>
                <a:lnTo>
                  <a:pt x="36309" y="455637"/>
                </a:lnTo>
                <a:lnTo>
                  <a:pt x="47682" y="410316"/>
                </a:lnTo>
                <a:lnTo>
                  <a:pt x="62796" y="366602"/>
                </a:lnTo>
                <a:lnTo>
                  <a:pt x="81471" y="324679"/>
                </a:lnTo>
                <a:lnTo>
                  <a:pt x="103523" y="284726"/>
                </a:lnTo>
                <a:lnTo>
                  <a:pt x="128770" y="246927"/>
                </a:lnTo>
                <a:lnTo>
                  <a:pt x="157032" y="211462"/>
                </a:lnTo>
                <a:lnTo>
                  <a:pt x="188126" y="178512"/>
                </a:lnTo>
                <a:lnTo>
                  <a:pt x="221870" y="148261"/>
                </a:lnTo>
                <a:lnTo>
                  <a:pt x="258082" y="120888"/>
                </a:lnTo>
                <a:lnTo>
                  <a:pt x="296581" y="96577"/>
                </a:lnTo>
                <a:lnTo>
                  <a:pt x="337185" y="75507"/>
                </a:lnTo>
                <a:lnTo>
                  <a:pt x="379711" y="57861"/>
                </a:lnTo>
                <a:lnTo>
                  <a:pt x="423977" y="43820"/>
                </a:lnTo>
                <a:lnTo>
                  <a:pt x="469803" y="33566"/>
                </a:lnTo>
                <a:lnTo>
                  <a:pt x="517006" y="27281"/>
                </a:lnTo>
                <a:lnTo>
                  <a:pt x="565403" y="25145"/>
                </a:lnTo>
                <a:lnTo>
                  <a:pt x="613801" y="27281"/>
                </a:lnTo>
                <a:lnTo>
                  <a:pt x="661003" y="33566"/>
                </a:lnTo>
                <a:lnTo>
                  <a:pt x="706828" y="43820"/>
                </a:lnTo>
                <a:lnTo>
                  <a:pt x="751095" y="57861"/>
                </a:lnTo>
                <a:lnTo>
                  <a:pt x="793620" y="75507"/>
                </a:lnTo>
                <a:lnTo>
                  <a:pt x="834222" y="96577"/>
                </a:lnTo>
                <a:lnTo>
                  <a:pt x="872720" y="120888"/>
                </a:lnTo>
                <a:lnTo>
                  <a:pt x="908932" y="148261"/>
                </a:lnTo>
                <a:lnTo>
                  <a:pt x="942676" y="178512"/>
                </a:lnTo>
                <a:lnTo>
                  <a:pt x="973769" y="211462"/>
                </a:lnTo>
                <a:lnTo>
                  <a:pt x="1002031" y="246927"/>
                </a:lnTo>
                <a:lnTo>
                  <a:pt x="1027279" y="284726"/>
                </a:lnTo>
                <a:lnTo>
                  <a:pt x="1049332" y="324679"/>
                </a:lnTo>
                <a:lnTo>
                  <a:pt x="1068007" y="366602"/>
                </a:lnTo>
                <a:lnTo>
                  <a:pt x="1083123" y="410316"/>
                </a:lnTo>
                <a:lnTo>
                  <a:pt x="1094498" y="455637"/>
                </a:lnTo>
                <a:lnTo>
                  <a:pt x="1105420" y="563879"/>
                </a:lnTo>
                <a:lnTo>
                  <a:pt x="1130808" y="563879"/>
                </a:lnTo>
                <a:lnTo>
                  <a:pt x="1119377" y="450748"/>
                </a:lnTo>
                <a:lnTo>
                  <a:pt x="1107471" y="403294"/>
                </a:lnTo>
                <a:lnTo>
                  <a:pt x="1091646" y="357524"/>
                </a:lnTo>
                <a:lnTo>
                  <a:pt x="1072095" y="313628"/>
                </a:lnTo>
                <a:lnTo>
                  <a:pt x="1049007" y="271796"/>
                </a:lnTo>
                <a:lnTo>
                  <a:pt x="1022572" y="232218"/>
                </a:lnTo>
                <a:lnTo>
                  <a:pt x="992982" y="195084"/>
                </a:lnTo>
                <a:lnTo>
                  <a:pt x="960427" y="160584"/>
                </a:lnTo>
                <a:lnTo>
                  <a:pt x="925096" y="128909"/>
                </a:lnTo>
                <a:lnTo>
                  <a:pt x="887181" y="100249"/>
                </a:lnTo>
                <a:lnTo>
                  <a:pt x="846872" y="74793"/>
                </a:lnTo>
                <a:lnTo>
                  <a:pt x="804359" y="52731"/>
                </a:lnTo>
                <a:lnTo>
                  <a:pt x="759833" y="34255"/>
                </a:lnTo>
                <a:lnTo>
                  <a:pt x="713484" y="19553"/>
                </a:lnTo>
                <a:lnTo>
                  <a:pt x="665502" y="8817"/>
                </a:lnTo>
                <a:lnTo>
                  <a:pt x="616079" y="2236"/>
                </a:lnTo>
                <a:lnTo>
                  <a:pt x="565403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293095" y="629412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79">
                <a:moveTo>
                  <a:pt x="565403" y="0"/>
                </a:moveTo>
                <a:lnTo>
                  <a:pt x="514728" y="2236"/>
                </a:lnTo>
                <a:lnTo>
                  <a:pt x="465305" y="8817"/>
                </a:lnTo>
                <a:lnTo>
                  <a:pt x="417323" y="19553"/>
                </a:lnTo>
                <a:lnTo>
                  <a:pt x="370974" y="34255"/>
                </a:lnTo>
                <a:lnTo>
                  <a:pt x="326448" y="52731"/>
                </a:lnTo>
                <a:lnTo>
                  <a:pt x="283935" y="74793"/>
                </a:lnTo>
                <a:lnTo>
                  <a:pt x="243626" y="100249"/>
                </a:lnTo>
                <a:lnTo>
                  <a:pt x="205711" y="128909"/>
                </a:lnTo>
                <a:lnTo>
                  <a:pt x="170380" y="160584"/>
                </a:lnTo>
                <a:lnTo>
                  <a:pt x="137825" y="195084"/>
                </a:lnTo>
                <a:lnTo>
                  <a:pt x="108235" y="232218"/>
                </a:lnTo>
                <a:lnTo>
                  <a:pt x="81800" y="271796"/>
                </a:lnTo>
                <a:lnTo>
                  <a:pt x="58712" y="313628"/>
                </a:lnTo>
                <a:lnTo>
                  <a:pt x="39161" y="357524"/>
                </a:lnTo>
                <a:lnTo>
                  <a:pt x="23336" y="403294"/>
                </a:lnTo>
                <a:lnTo>
                  <a:pt x="11429" y="450748"/>
                </a:lnTo>
                <a:lnTo>
                  <a:pt x="0" y="563879"/>
                </a:lnTo>
                <a:lnTo>
                  <a:pt x="25387" y="563879"/>
                </a:lnTo>
                <a:lnTo>
                  <a:pt x="36309" y="455637"/>
                </a:lnTo>
                <a:lnTo>
                  <a:pt x="47684" y="410316"/>
                </a:lnTo>
                <a:lnTo>
                  <a:pt x="62800" y="366602"/>
                </a:lnTo>
                <a:lnTo>
                  <a:pt x="81475" y="324679"/>
                </a:lnTo>
                <a:lnTo>
                  <a:pt x="103528" y="284726"/>
                </a:lnTo>
                <a:lnTo>
                  <a:pt x="128776" y="246927"/>
                </a:lnTo>
                <a:lnTo>
                  <a:pt x="157038" y="211462"/>
                </a:lnTo>
                <a:lnTo>
                  <a:pt x="188131" y="178512"/>
                </a:lnTo>
                <a:lnTo>
                  <a:pt x="221875" y="148261"/>
                </a:lnTo>
                <a:lnTo>
                  <a:pt x="258087" y="120888"/>
                </a:lnTo>
                <a:lnTo>
                  <a:pt x="296585" y="96577"/>
                </a:lnTo>
                <a:lnTo>
                  <a:pt x="337187" y="75507"/>
                </a:lnTo>
                <a:lnTo>
                  <a:pt x="379712" y="57861"/>
                </a:lnTo>
                <a:lnTo>
                  <a:pt x="423979" y="43820"/>
                </a:lnTo>
                <a:lnTo>
                  <a:pt x="469804" y="33566"/>
                </a:lnTo>
                <a:lnTo>
                  <a:pt x="517006" y="27281"/>
                </a:lnTo>
                <a:lnTo>
                  <a:pt x="565403" y="25145"/>
                </a:lnTo>
                <a:lnTo>
                  <a:pt x="613801" y="27281"/>
                </a:lnTo>
                <a:lnTo>
                  <a:pt x="661003" y="33566"/>
                </a:lnTo>
                <a:lnTo>
                  <a:pt x="706828" y="43820"/>
                </a:lnTo>
                <a:lnTo>
                  <a:pt x="751095" y="57861"/>
                </a:lnTo>
                <a:lnTo>
                  <a:pt x="793620" y="75507"/>
                </a:lnTo>
                <a:lnTo>
                  <a:pt x="834222" y="96577"/>
                </a:lnTo>
                <a:lnTo>
                  <a:pt x="872720" y="120888"/>
                </a:lnTo>
                <a:lnTo>
                  <a:pt x="908932" y="148261"/>
                </a:lnTo>
                <a:lnTo>
                  <a:pt x="942676" y="178512"/>
                </a:lnTo>
                <a:lnTo>
                  <a:pt x="973769" y="211462"/>
                </a:lnTo>
                <a:lnTo>
                  <a:pt x="1002031" y="246927"/>
                </a:lnTo>
                <a:lnTo>
                  <a:pt x="1027279" y="284726"/>
                </a:lnTo>
                <a:lnTo>
                  <a:pt x="1049332" y="324679"/>
                </a:lnTo>
                <a:lnTo>
                  <a:pt x="1068007" y="366602"/>
                </a:lnTo>
                <a:lnTo>
                  <a:pt x="1083123" y="410316"/>
                </a:lnTo>
                <a:lnTo>
                  <a:pt x="1094498" y="455637"/>
                </a:lnTo>
                <a:lnTo>
                  <a:pt x="1105420" y="563879"/>
                </a:lnTo>
                <a:lnTo>
                  <a:pt x="1130808" y="563879"/>
                </a:lnTo>
                <a:lnTo>
                  <a:pt x="1119377" y="450748"/>
                </a:lnTo>
                <a:lnTo>
                  <a:pt x="1107471" y="403294"/>
                </a:lnTo>
                <a:lnTo>
                  <a:pt x="1091646" y="357524"/>
                </a:lnTo>
                <a:lnTo>
                  <a:pt x="1072095" y="313628"/>
                </a:lnTo>
                <a:lnTo>
                  <a:pt x="1049007" y="271796"/>
                </a:lnTo>
                <a:lnTo>
                  <a:pt x="1022572" y="232218"/>
                </a:lnTo>
                <a:lnTo>
                  <a:pt x="992982" y="195084"/>
                </a:lnTo>
                <a:lnTo>
                  <a:pt x="960427" y="160584"/>
                </a:lnTo>
                <a:lnTo>
                  <a:pt x="925096" y="128909"/>
                </a:lnTo>
                <a:lnTo>
                  <a:pt x="887181" y="100249"/>
                </a:lnTo>
                <a:lnTo>
                  <a:pt x="846872" y="74793"/>
                </a:lnTo>
                <a:lnTo>
                  <a:pt x="804359" y="52731"/>
                </a:lnTo>
                <a:lnTo>
                  <a:pt x="759833" y="34255"/>
                </a:lnTo>
                <a:lnTo>
                  <a:pt x="713484" y="19553"/>
                </a:lnTo>
                <a:lnTo>
                  <a:pt x="665502" y="8817"/>
                </a:lnTo>
                <a:lnTo>
                  <a:pt x="616079" y="2236"/>
                </a:lnTo>
                <a:lnTo>
                  <a:pt x="565403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655552" y="6297167"/>
            <a:ext cx="536575" cy="561340"/>
          </a:xfrm>
          <a:custGeom>
            <a:avLst/>
            <a:gdLst/>
            <a:ahLst/>
            <a:cxnLst/>
            <a:rect l="l" t="t" r="r" b="b"/>
            <a:pathLst>
              <a:path w="536575" h="561340">
                <a:moveTo>
                  <a:pt x="536448" y="0"/>
                </a:moveTo>
                <a:lnTo>
                  <a:pt x="466166" y="6172"/>
                </a:lnTo>
                <a:lnTo>
                  <a:pt x="418097" y="16900"/>
                </a:lnTo>
                <a:lnTo>
                  <a:pt x="371664" y="31591"/>
                </a:lnTo>
                <a:lnTo>
                  <a:pt x="327056" y="50054"/>
                </a:lnTo>
                <a:lnTo>
                  <a:pt x="284465" y="72099"/>
                </a:lnTo>
                <a:lnTo>
                  <a:pt x="244082" y="97536"/>
                </a:lnTo>
                <a:lnTo>
                  <a:pt x="206097" y="126175"/>
                </a:lnTo>
                <a:lnTo>
                  <a:pt x="170700" y="157827"/>
                </a:lnTo>
                <a:lnTo>
                  <a:pt x="138084" y="192301"/>
                </a:lnTo>
                <a:lnTo>
                  <a:pt x="108438" y="229408"/>
                </a:lnTo>
                <a:lnTo>
                  <a:pt x="81953" y="268957"/>
                </a:lnTo>
                <a:lnTo>
                  <a:pt x="58820" y="310758"/>
                </a:lnTo>
                <a:lnTo>
                  <a:pt x="39230" y="354621"/>
                </a:lnTo>
                <a:lnTo>
                  <a:pt x="23374" y="400358"/>
                </a:lnTo>
                <a:lnTo>
                  <a:pt x="11442" y="447776"/>
                </a:lnTo>
                <a:lnTo>
                  <a:pt x="0" y="560831"/>
                </a:lnTo>
                <a:lnTo>
                  <a:pt x="25425" y="560831"/>
                </a:lnTo>
                <a:lnTo>
                  <a:pt x="36372" y="452678"/>
                </a:lnTo>
                <a:lnTo>
                  <a:pt x="48803" y="403969"/>
                </a:lnTo>
                <a:lnTo>
                  <a:pt x="65565" y="357139"/>
                </a:lnTo>
                <a:lnTo>
                  <a:pt x="86429" y="312417"/>
                </a:lnTo>
                <a:lnTo>
                  <a:pt x="111168" y="270027"/>
                </a:lnTo>
                <a:lnTo>
                  <a:pt x="139555" y="230197"/>
                </a:lnTo>
                <a:lnTo>
                  <a:pt x="171362" y="193154"/>
                </a:lnTo>
                <a:lnTo>
                  <a:pt x="206362" y="159124"/>
                </a:lnTo>
                <a:lnTo>
                  <a:pt x="244327" y="128334"/>
                </a:lnTo>
                <a:lnTo>
                  <a:pt x="285031" y="101010"/>
                </a:lnTo>
                <a:lnTo>
                  <a:pt x="328244" y="77379"/>
                </a:lnTo>
                <a:lnTo>
                  <a:pt x="373741" y="57668"/>
                </a:lnTo>
                <a:lnTo>
                  <a:pt x="421294" y="42103"/>
                </a:lnTo>
                <a:lnTo>
                  <a:pt x="470674" y="30911"/>
                </a:lnTo>
                <a:lnTo>
                  <a:pt x="536448" y="25133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3890" y="703818"/>
            <a:ext cx="6566534" cy="256286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 marR="5080">
              <a:lnSpc>
                <a:spcPct val="89900"/>
              </a:lnSpc>
              <a:spcBef>
                <a:spcPts val="655"/>
              </a:spcBef>
            </a:pPr>
            <a:r>
              <a:rPr sz="4500" b="1" spc="425" dirty="0">
                <a:latin typeface="Calibri"/>
                <a:cs typeface="Calibri"/>
              </a:rPr>
              <a:t>Azure</a:t>
            </a:r>
            <a:r>
              <a:rPr sz="4500" b="1" spc="80" dirty="0">
                <a:latin typeface="Calibri"/>
                <a:cs typeface="Calibri"/>
              </a:rPr>
              <a:t> </a:t>
            </a:r>
            <a:r>
              <a:rPr sz="4500" b="1" spc="229" dirty="0">
                <a:latin typeface="Calibri"/>
                <a:cs typeface="Calibri"/>
              </a:rPr>
              <a:t>availability</a:t>
            </a:r>
            <a:r>
              <a:rPr sz="4500" b="1" spc="40" dirty="0">
                <a:latin typeface="Calibri"/>
                <a:cs typeface="Calibri"/>
              </a:rPr>
              <a:t> </a:t>
            </a:r>
            <a:r>
              <a:rPr sz="4500" b="1" spc="450" dirty="0">
                <a:latin typeface="Calibri"/>
                <a:cs typeface="Calibri"/>
              </a:rPr>
              <a:t>zones </a:t>
            </a:r>
            <a:r>
              <a:rPr sz="4500" b="1" spc="345" dirty="0">
                <a:latin typeface="Calibri"/>
                <a:cs typeface="Calibri"/>
              </a:rPr>
              <a:t>are</a:t>
            </a:r>
            <a:r>
              <a:rPr sz="4500" b="1" spc="80" dirty="0">
                <a:latin typeface="Calibri"/>
                <a:cs typeface="Calibri"/>
              </a:rPr>
              <a:t> </a:t>
            </a:r>
            <a:r>
              <a:rPr sz="4500" b="1" spc="330" dirty="0">
                <a:latin typeface="Calibri"/>
                <a:cs typeface="Calibri"/>
              </a:rPr>
              <a:t>physically</a:t>
            </a:r>
            <a:r>
              <a:rPr sz="4500" b="1" spc="40" dirty="0">
                <a:latin typeface="Calibri"/>
                <a:cs typeface="Calibri"/>
              </a:rPr>
              <a:t> </a:t>
            </a:r>
            <a:r>
              <a:rPr sz="4500" b="1" spc="365" dirty="0">
                <a:latin typeface="Calibri"/>
                <a:cs typeface="Calibri"/>
              </a:rPr>
              <a:t>separate </a:t>
            </a:r>
            <a:r>
              <a:rPr sz="4500" b="1" spc="335" dirty="0">
                <a:latin typeface="Calibri"/>
                <a:cs typeface="Calibri"/>
              </a:rPr>
              <a:t>locations</a:t>
            </a:r>
            <a:r>
              <a:rPr sz="4500" b="1" spc="10" dirty="0">
                <a:latin typeface="Calibri"/>
                <a:cs typeface="Calibri"/>
              </a:rPr>
              <a:t> </a:t>
            </a:r>
            <a:r>
              <a:rPr sz="4500" b="1" spc="215" dirty="0">
                <a:latin typeface="Calibri"/>
                <a:cs typeface="Calibri"/>
              </a:rPr>
              <a:t>within</a:t>
            </a:r>
            <a:r>
              <a:rPr sz="4500" b="1" spc="30" dirty="0">
                <a:latin typeface="Calibri"/>
                <a:cs typeface="Calibri"/>
              </a:rPr>
              <a:t> </a:t>
            </a:r>
            <a:r>
              <a:rPr sz="4500" b="1" spc="430" dirty="0">
                <a:latin typeface="Calibri"/>
                <a:cs typeface="Calibri"/>
              </a:rPr>
              <a:t>each </a:t>
            </a:r>
            <a:r>
              <a:rPr sz="4500" b="1" spc="425" dirty="0">
                <a:latin typeface="Calibri"/>
                <a:cs typeface="Calibri"/>
              </a:rPr>
              <a:t>Azure</a:t>
            </a:r>
            <a:r>
              <a:rPr sz="4500" b="1" spc="65" dirty="0">
                <a:latin typeface="Calibri"/>
                <a:cs typeface="Calibri"/>
              </a:rPr>
              <a:t> </a:t>
            </a:r>
            <a:r>
              <a:rPr sz="4500" b="1" spc="260" dirty="0">
                <a:latin typeface="Calibri"/>
                <a:cs typeface="Calibri"/>
              </a:rPr>
              <a:t>region.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3880" y="6086855"/>
            <a:ext cx="7336155" cy="0"/>
          </a:xfrm>
          <a:custGeom>
            <a:avLst/>
            <a:gdLst/>
            <a:ahLst/>
            <a:cxnLst/>
            <a:rect l="l" t="t" r="r" b="b"/>
            <a:pathLst>
              <a:path w="7336155">
                <a:moveTo>
                  <a:pt x="0" y="0"/>
                </a:moveTo>
                <a:lnTo>
                  <a:pt x="7335837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27592" y="807719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27613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90073" y="6291071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4">
                <a:moveTo>
                  <a:pt x="565378" y="0"/>
                </a:moveTo>
                <a:lnTo>
                  <a:pt x="516592" y="2080"/>
                </a:lnTo>
                <a:lnTo>
                  <a:pt x="468959" y="8207"/>
                </a:lnTo>
                <a:lnTo>
                  <a:pt x="422648" y="18210"/>
                </a:lnTo>
                <a:lnTo>
                  <a:pt x="377829" y="31921"/>
                </a:lnTo>
                <a:lnTo>
                  <a:pt x="334672" y="49168"/>
                </a:lnTo>
                <a:lnTo>
                  <a:pt x="293345" y="69781"/>
                </a:lnTo>
                <a:lnTo>
                  <a:pt x="254020" y="93591"/>
                </a:lnTo>
                <a:lnTo>
                  <a:pt x="216866" y="120427"/>
                </a:lnTo>
                <a:lnTo>
                  <a:pt x="182052" y="150120"/>
                </a:lnTo>
                <a:lnTo>
                  <a:pt x="149748" y="182498"/>
                </a:lnTo>
                <a:lnTo>
                  <a:pt x="120124" y="217392"/>
                </a:lnTo>
                <a:lnTo>
                  <a:pt x="93350" y="254633"/>
                </a:lnTo>
                <a:lnTo>
                  <a:pt x="69595" y="294049"/>
                </a:lnTo>
                <a:lnTo>
                  <a:pt x="49029" y="335471"/>
                </a:lnTo>
                <a:lnTo>
                  <a:pt x="31822" y="378728"/>
                </a:lnTo>
                <a:lnTo>
                  <a:pt x="18143" y="423651"/>
                </a:lnTo>
                <a:lnTo>
                  <a:pt x="8162" y="470069"/>
                </a:lnTo>
                <a:lnTo>
                  <a:pt x="2049" y="517813"/>
                </a:lnTo>
                <a:lnTo>
                  <a:pt x="0" y="566927"/>
                </a:lnTo>
                <a:lnTo>
                  <a:pt x="1130757" y="566927"/>
                </a:lnTo>
                <a:lnTo>
                  <a:pt x="1128707" y="517813"/>
                </a:lnTo>
                <a:lnTo>
                  <a:pt x="1122594" y="470069"/>
                </a:lnTo>
                <a:lnTo>
                  <a:pt x="1112613" y="423651"/>
                </a:lnTo>
                <a:lnTo>
                  <a:pt x="1098934" y="378728"/>
                </a:lnTo>
                <a:lnTo>
                  <a:pt x="1081727" y="335471"/>
                </a:lnTo>
                <a:lnTo>
                  <a:pt x="1061161" y="294049"/>
                </a:lnTo>
                <a:lnTo>
                  <a:pt x="1037406" y="254633"/>
                </a:lnTo>
                <a:lnTo>
                  <a:pt x="1010632" y="217392"/>
                </a:lnTo>
                <a:lnTo>
                  <a:pt x="981008" y="182498"/>
                </a:lnTo>
                <a:lnTo>
                  <a:pt x="948704" y="150120"/>
                </a:lnTo>
                <a:lnTo>
                  <a:pt x="913890" y="120427"/>
                </a:lnTo>
                <a:lnTo>
                  <a:pt x="876736" y="93591"/>
                </a:lnTo>
                <a:lnTo>
                  <a:pt x="837411" y="69781"/>
                </a:lnTo>
                <a:lnTo>
                  <a:pt x="796085" y="49168"/>
                </a:lnTo>
                <a:lnTo>
                  <a:pt x="752927" y="31921"/>
                </a:lnTo>
                <a:lnTo>
                  <a:pt x="708108" y="18210"/>
                </a:lnTo>
                <a:lnTo>
                  <a:pt x="661797" y="8207"/>
                </a:lnTo>
                <a:lnTo>
                  <a:pt x="614164" y="2080"/>
                </a:lnTo>
                <a:lnTo>
                  <a:pt x="565378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90047" y="3547871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90047" y="2179320"/>
            <a:ext cx="1130935" cy="1127760"/>
          </a:xfrm>
          <a:custGeom>
            <a:avLst/>
            <a:gdLst/>
            <a:ahLst/>
            <a:cxnLst/>
            <a:rect l="l" t="t" r="r" b="b"/>
            <a:pathLst>
              <a:path w="1130934" h="1127760">
                <a:moveTo>
                  <a:pt x="565404" y="0"/>
                </a:moveTo>
                <a:lnTo>
                  <a:pt x="516618" y="2069"/>
                </a:lnTo>
                <a:lnTo>
                  <a:pt x="468985" y="8166"/>
                </a:lnTo>
                <a:lnTo>
                  <a:pt x="422674" y="18120"/>
                </a:lnTo>
                <a:lnTo>
                  <a:pt x="377854" y="31762"/>
                </a:lnTo>
                <a:lnTo>
                  <a:pt x="334697" y="48924"/>
                </a:lnTo>
                <a:lnTo>
                  <a:pt x="293371" y="69435"/>
                </a:lnTo>
                <a:lnTo>
                  <a:pt x="254046" y="93126"/>
                </a:lnTo>
                <a:lnTo>
                  <a:pt x="216891" y="119829"/>
                </a:lnTo>
                <a:lnTo>
                  <a:pt x="182077" y="149373"/>
                </a:lnTo>
                <a:lnTo>
                  <a:pt x="149774" y="181590"/>
                </a:lnTo>
                <a:lnTo>
                  <a:pt x="120150" y="216311"/>
                </a:lnTo>
                <a:lnTo>
                  <a:pt x="93376" y="253365"/>
                </a:lnTo>
                <a:lnTo>
                  <a:pt x="69621" y="292584"/>
                </a:lnTo>
                <a:lnTo>
                  <a:pt x="49055" y="333799"/>
                </a:lnTo>
                <a:lnTo>
                  <a:pt x="31847" y="376840"/>
                </a:lnTo>
                <a:lnTo>
                  <a:pt x="18168" y="421537"/>
                </a:lnTo>
                <a:lnTo>
                  <a:pt x="8188" y="467723"/>
                </a:lnTo>
                <a:lnTo>
                  <a:pt x="2075" y="515227"/>
                </a:lnTo>
                <a:lnTo>
                  <a:pt x="0" y="563879"/>
                </a:lnTo>
                <a:lnTo>
                  <a:pt x="2075" y="612532"/>
                </a:lnTo>
                <a:lnTo>
                  <a:pt x="8188" y="660036"/>
                </a:lnTo>
                <a:lnTo>
                  <a:pt x="18168" y="706222"/>
                </a:lnTo>
                <a:lnTo>
                  <a:pt x="31847" y="750919"/>
                </a:lnTo>
                <a:lnTo>
                  <a:pt x="49055" y="793960"/>
                </a:lnTo>
                <a:lnTo>
                  <a:pt x="69621" y="835175"/>
                </a:lnTo>
                <a:lnTo>
                  <a:pt x="93376" y="874394"/>
                </a:lnTo>
                <a:lnTo>
                  <a:pt x="120150" y="911448"/>
                </a:lnTo>
                <a:lnTo>
                  <a:pt x="149774" y="946169"/>
                </a:lnTo>
                <a:lnTo>
                  <a:pt x="182077" y="978386"/>
                </a:lnTo>
                <a:lnTo>
                  <a:pt x="216891" y="1007930"/>
                </a:lnTo>
                <a:lnTo>
                  <a:pt x="254046" y="1034633"/>
                </a:lnTo>
                <a:lnTo>
                  <a:pt x="293371" y="1058324"/>
                </a:lnTo>
                <a:lnTo>
                  <a:pt x="334697" y="1078835"/>
                </a:lnTo>
                <a:lnTo>
                  <a:pt x="377854" y="1095997"/>
                </a:lnTo>
                <a:lnTo>
                  <a:pt x="422674" y="1109639"/>
                </a:lnTo>
                <a:lnTo>
                  <a:pt x="468985" y="1119593"/>
                </a:lnTo>
                <a:lnTo>
                  <a:pt x="516618" y="1125690"/>
                </a:lnTo>
                <a:lnTo>
                  <a:pt x="565404" y="1127759"/>
                </a:lnTo>
                <a:lnTo>
                  <a:pt x="614189" y="1125690"/>
                </a:lnTo>
                <a:lnTo>
                  <a:pt x="661822" y="1119593"/>
                </a:lnTo>
                <a:lnTo>
                  <a:pt x="708133" y="1109639"/>
                </a:lnTo>
                <a:lnTo>
                  <a:pt x="752953" y="1095997"/>
                </a:lnTo>
                <a:lnTo>
                  <a:pt x="796110" y="1078835"/>
                </a:lnTo>
                <a:lnTo>
                  <a:pt x="837436" y="1058324"/>
                </a:lnTo>
                <a:lnTo>
                  <a:pt x="876761" y="1034633"/>
                </a:lnTo>
                <a:lnTo>
                  <a:pt x="913916" y="1007930"/>
                </a:lnTo>
                <a:lnTo>
                  <a:pt x="948730" y="978386"/>
                </a:lnTo>
                <a:lnTo>
                  <a:pt x="981033" y="946169"/>
                </a:lnTo>
                <a:lnTo>
                  <a:pt x="1010657" y="911448"/>
                </a:lnTo>
                <a:lnTo>
                  <a:pt x="1037431" y="874394"/>
                </a:lnTo>
                <a:lnTo>
                  <a:pt x="1061186" y="835175"/>
                </a:lnTo>
                <a:lnTo>
                  <a:pt x="1081752" y="793960"/>
                </a:lnTo>
                <a:lnTo>
                  <a:pt x="1098960" y="750919"/>
                </a:lnTo>
                <a:lnTo>
                  <a:pt x="1112639" y="706222"/>
                </a:lnTo>
                <a:lnTo>
                  <a:pt x="1122619" y="660036"/>
                </a:lnTo>
                <a:lnTo>
                  <a:pt x="1128732" y="612532"/>
                </a:lnTo>
                <a:lnTo>
                  <a:pt x="1130808" y="563879"/>
                </a:lnTo>
                <a:lnTo>
                  <a:pt x="1128732" y="515227"/>
                </a:lnTo>
                <a:lnTo>
                  <a:pt x="1122619" y="467723"/>
                </a:lnTo>
                <a:lnTo>
                  <a:pt x="1112639" y="421537"/>
                </a:lnTo>
                <a:lnTo>
                  <a:pt x="1098960" y="376840"/>
                </a:lnTo>
                <a:lnTo>
                  <a:pt x="1081752" y="333799"/>
                </a:lnTo>
                <a:lnTo>
                  <a:pt x="1061186" y="292584"/>
                </a:lnTo>
                <a:lnTo>
                  <a:pt x="1037431" y="253365"/>
                </a:lnTo>
                <a:lnTo>
                  <a:pt x="1010657" y="216311"/>
                </a:lnTo>
                <a:lnTo>
                  <a:pt x="981033" y="181590"/>
                </a:lnTo>
                <a:lnTo>
                  <a:pt x="948730" y="149373"/>
                </a:lnTo>
                <a:lnTo>
                  <a:pt x="913916" y="119829"/>
                </a:lnTo>
                <a:lnTo>
                  <a:pt x="876761" y="93126"/>
                </a:lnTo>
                <a:lnTo>
                  <a:pt x="837436" y="69435"/>
                </a:lnTo>
                <a:lnTo>
                  <a:pt x="796110" y="48924"/>
                </a:lnTo>
                <a:lnTo>
                  <a:pt x="752953" y="31762"/>
                </a:lnTo>
                <a:lnTo>
                  <a:pt x="708133" y="18120"/>
                </a:lnTo>
                <a:lnTo>
                  <a:pt x="661822" y="8166"/>
                </a:lnTo>
                <a:lnTo>
                  <a:pt x="614189" y="2069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90047" y="807719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90068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5577" y="6294120"/>
            <a:ext cx="536575" cy="563880"/>
          </a:xfrm>
          <a:custGeom>
            <a:avLst/>
            <a:gdLst/>
            <a:ahLst/>
            <a:cxnLst/>
            <a:rect l="l" t="t" r="r" b="b"/>
            <a:pathLst>
              <a:path w="536575" h="563879">
                <a:moveTo>
                  <a:pt x="536422" y="0"/>
                </a:moveTo>
                <a:lnTo>
                  <a:pt x="450303" y="8724"/>
                </a:lnTo>
                <a:lnTo>
                  <a:pt x="402894" y="20654"/>
                </a:lnTo>
                <a:lnTo>
                  <a:pt x="357167" y="36507"/>
                </a:lnTo>
                <a:lnTo>
                  <a:pt x="313312" y="56094"/>
                </a:lnTo>
                <a:lnTo>
                  <a:pt x="271519" y="79223"/>
                </a:lnTo>
                <a:lnTo>
                  <a:pt x="231978" y="105704"/>
                </a:lnTo>
                <a:lnTo>
                  <a:pt x="194878" y="135346"/>
                </a:lnTo>
                <a:lnTo>
                  <a:pt x="160411" y="167958"/>
                </a:lnTo>
                <a:lnTo>
                  <a:pt x="128765" y="203350"/>
                </a:lnTo>
                <a:lnTo>
                  <a:pt x="100131" y="241331"/>
                </a:lnTo>
                <a:lnTo>
                  <a:pt x="74698" y="281710"/>
                </a:lnTo>
                <a:lnTo>
                  <a:pt x="52657" y="324297"/>
                </a:lnTo>
                <a:lnTo>
                  <a:pt x="34198" y="368900"/>
                </a:lnTo>
                <a:lnTo>
                  <a:pt x="19510" y="415329"/>
                </a:lnTo>
                <a:lnTo>
                  <a:pt x="8783" y="463393"/>
                </a:lnTo>
                <a:lnTo>
                  <a:pt x="2208" y="512901"/>
                </a:lnTo>
                <a:lnTo>
                  <a:pt x="0" y="563879"/>
                </a:lnTo>
                <a:lnTo>
                  <a:pt x="536422" y="563879"/>
                </a:lnTo>
                <a:lnTo>
                  <a:pt x="536422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655552" y="4922520"/>
            <a:ext cx="536575" cy="1127760"/>
          </a:xfrm>
          <a:custGeom>
            <a:avLst/>
            <a:gdLst/>
            <a:ahLst/>
            <a:cxnLst/>
            <a:rect l="l" t="t" r="r" b="b"/>
            <a:pathLst>
              <a:path w="536575" h="1127760">
                <a:moveTo>
                  <a:pt x="536448" y="0"/>
                </a:moveTo>
                <a:lnTo>
                  <a:pt x="450329" y="8724"/>
                </a:lnTo>
                <a:lnTo>
                  <a:pt x="402920" y="20657"/>
                </a:lnTo>
                <a:lnTo>
                  <a:pt x="357192" y="36516"/>
                </a:lnTo>
                <a:lnTo>
                  <a:pt x="313337" y="56109"/>
                </a:lnTo>
                <a:lnTo>
                  <a:pt x="271544" y="79247"/>
                </a:lnTo>
                <a:lnTo>
                  <a:pt x="232003" y="105739"/>
                </a:lnTo>
                <a:lnTo>
                  <a:pt x="194904" y="135393"/>
                </a:lnTo>
                <a:lnTo>
                  <a:pt x="160436" y="168019"/>
                </a:lnTo>
                <a:lnTo>
                  <a:pt x="128790" y="203425"/>
                </a:lnTo>
                <a:lnTo>
                  <a:pt x="100156" y="241421"/>
                </a:lnTo>
                <a:lnTo>
                  <a:pt x="74724" y="281817"/>
                </a:lnTo>
                <a:lnTo>
                  <a:pt x="52683" y="324420"/>
                </a:lnTo>
                <a:lnTo>
                  <a:pt x="34223" y="369041"/>
                </a:lnTo>
                <a:lnTo>
                  <a:pt x="19535" y="415488"/>
                </a:lnTo>
                <a:lnTo>
                  <a:pt x="8809" y="463571"/>
                </a:lnTo>
                <a:lnTo>
                  <a:pt x="2233" y="513098"/>
                </a:lnTo>
                <a:lnTo>
                  <a:pt x="0" y="563879"/>
                </a:lnTo>
                <a:lnTo>
                  <a:pt x="2233" y="614661"/>
                </a:lnTo>
                <a:lnTo>
                  <a:pt x="8809" y="664188"/>
                </a:lnTo>
                <a:lnTo>
                  <a:pt x="19535" y="712271"/>
                </a:lnTo>
                <a:lnTo>
                  <a:pt x="34223" y="758718"/>
                </a:lnTo>
                <a:lnTo>
                  <a:pt x="52683" y="803339"/>
                </a:lnTo>
                <a:lnTo>
                  <a:pt x="74724" y="845942"/>
                </a:lnTo>
                <a:lnTo>
                  <a:pt x="100156" y="886338"/>
                </a:lnTo>
                <a:lnTo>
                  <a:pt x="128790" y="924334"/>
                </a:lnTo>
                <a:lnTo>
                  <a:pt x="160436" y="959740"/>
                </a:lnTo>
                <a:lnTo>
                  <a:pt x="194904" y="992366"/>
                </a:lnTo>
                <a:lnTo>
                  <a:pt x="232003" y="1022020"/>
                </a:lnTo>
                <a:lnTo>
                  <a:pt x="271544" y="1048511"/>
                </a:lnTo>
                <a:lnTo>
                  <a:pt x="313337" y="1071650"/>
                </a:lnTo>
                <a:lnTo>
                  <a:pt x="357192" y="1091243"/>
                </a:lnTo>
                <a:lnTo>
                  <a:pt x="402920" y="1107102"/>
                </a:lnTo>
                <a:lnTo>
                  <a:pt x="450329" y="1119035"/>
                </a:lnTo>
                <a:lnTo>
                  <a:pt x="536448" y="1127759"/>
                </a:lnTo>
                <a:lnTo>
                  <a:pt x="536448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655552" y="3550920"/>
            <a:ext cx="536575" cy="1127760"/>
          </a:xfrm>
          <a:custGeom>
            <a:avLst/>
            <a:gdLst/>
            <a:ahLst/>
            <a:cxnLst/>
            <a:rect l="l" t="t" r="r" b="b"/>
            <a:pathLst>
              <a:path w="536575" h="1127760">
                <a:moveTo>
                  <a:pt x="536448" y="0"/>
                </a:moveTo>
                <a:lnTo>
                  <a:pt x="450329" y="8724"/>
                </a:lnTo>
                <a:lnTo>
                  <a:pt x="402920" y="20657"/>
                </a:lnTo>
                <a:lnTo>
                  <a:pt x="357192" y="36516"/>
                </a:lnTo>
                <a:lnTo>
                  <a:pt x="313337" y="56109"/>
                </a:lnTo>
                <a:lnTo>
                  <a:pt x="271544" y="79248"/>
                </a:lnTo>
                <a:lnTo>
                  <a:pt x="232003" y="105739"/>
                </a:lnTo>
                <a:lnTo>
                  <a:pt x="194904" y="135393"/>
                </a:lnTo>
                <a:lnTo>
                  <a:pt x="160436" y="168019"/>
                </a:lnTo>
                <a:lnTo>
                  <a:pt x="128790" y="203425"/>
                </a:lnTo>
                <a:lnTo>
                  <a:pt x="100156" y="241421"/>
                </a:lnTo>
                <a:lnTo>
                  <a:pt x="74724" y="281817"/>
                </a:lnTo>
                <a:lnTo>
                  <a:pt x="52683" y="324420"/>
                </a:lnTo>
                <a:lnTo>
                  <a:pt x="34223" y="369041"/>
                </a:lnTo>
                <a:lnTo>
                  <a:pt x="19535" y="415488"/>
                </a:lnTo>
                <a:lnTo>
                  <a:pt x="8809" y="463571"/>
                </a:lnTo>
                <a:lnTo>
                  <a:pt x="2233" y="513098"/>
                </a:lnTo>
                <a:lnTo>
                  <a:pt x="0" y="563880"/>
                </a:lnTo>
                <a:lnTo>
                  <a:pt x="2233" y="614661"/>
                </a:lnTo>
                <a:lnTo>
                  <a:pt x="8809" y="664188"/>
                </a:lnTo>
                <a:lnTo>
                  <a:pt x="19535" y="712271"/>
                </a:lnTo>
                <a:lnTo>
                  <a:pt x="34223" y="758718"/>
                </a:lnTo>
                <a:lnTo>
                  <a:pt x="52683" y="803339"/>
                </a:lnTo>
                <a:lnTo>
                  <a:pt x="74724" y="845942"/>
                </a:lnTo>
                <a:lnTo>
                  <a:pt x="100156" y="886338"/>
                </a:lnTo>
                <a:lnTo>
                  <a:pt x="128790" y="924334"/>
                </a:lnTo>
                <a:lnTo>
                  <a:pt x="160436" y="959740"/>
                </a:lnTo>
                <a:lnTo>
                  <a:pt x="194904" y="992366"/>
                </a:lnTo>
                <a:lnTo>
                  <a:pt x="232003" y="1022020"/>
                </a:lnTo>
                <a:lnTo>
                  <a:pt x="271544" y="1048512"/>
                </a:lnTo>
                <a:lnTo>
                  <a:pt x="313337" y="1071650"/>
                </a:lnTo>
                <a:lnTo>
                  <a:pt x="357192" y="1091243"/>
                </a:lnTo>
                <a:lnTo>
                  <a:pt x="402920" y="1107102"/>
                </a:lnTo>
                <a:lnTo>
                  <a:pt x="450329" y="1119035"/>
                </a:lnTo>
                <a:lnTo>
                  <a:pt x="536448" y="1127760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55552" y="2179320"/>
            <a:ext cx="536575" cy="1127760"/>
          </a:xfrm>
          <a:custGeom>
            <a:avLst/>
            <a:gdLst/>
            <a:ahLst/>
            <a:cxnLst/>
            <a:rect l="l" t="t" r="r" b="b"/>
            <a:pathLst>
              <a:path w="536575" h="1127760">
                <a:moveTo>
                  <a:pt x="536448" y="0"/>
                </a:moveTo>
                <a:lnTo>
                  <a:pt x="450329" y="8724"/>
                </a:lnTo>
                <a:lnTo>
                  <a:pt x="402920" y="20657"/>
                </a:lnTo>
                <a:lnTo>
                  <a:pt x="357192" y="36516"/>
                </a:lnTo>
                <a:lnTo>
                  <a:pt x="313337" y="56109"/>
                </a:lnTo>
                <a:lnTo>
                  <a:pt x="271544" y="79248"/>
                </a:lnTo>
                <a:lnTo>
                  <a:pt x="232003" y="105739"/>
                </a:lnTo>
                <a:lnTo>
                  <a:pt x="194904" y="135393"/>
                </a:lnTo>
                <a:lnTo>
                  <a:pt x="160436" y="168019"/>
                </a:lnTo>
                <a:lnTo>
                  <a:pt x="128790" y="203425"/>
                </a:lnTo>
                <a:lnTo>
                  <a:pt x="100156" y="241421"/>
                </a:lnTo>
                <a:lnTo>
                  <a:pt x="74724" y="281817"/>
                </a:lnTo>
                <a:lnTo>
                  <a:pt x="52683" y="324420"/>
                </a:lnTo>
                <a:lnTo>
                  <a:pt x="34223" y="369041"/>
                </a:lnTo>
                <a:lnTo>
                  <a:pt x="19535" y="415488"/>
                </a:lnTo>
                <a:lnTo>
                  <a:pt x="8809" y="463571"/>
                </a:lnTo>
                <a:lnTo>
                  <a:pt x="2233" y="513098"/>
                </a:lnTo>
                <a:lnTo>
                  <a:pt x="0" y="563880"/>
                </a:lnTo>
                <a:lnTo>
                  <a:pt x="2233" y="614661"/>
                </a:lnTo>
                <a:lnTo>
                  <a:pt x="8809" y="664188"/>
                </a:lnTo>
                <a:lnTo>
                  <a:pt x="19535" y="712271"/>
                </a:lnTo>
                <a:lnTo>
                  <a:pt x="34223" y="758718"/>
                </a:lnTo>
                <a:lnTo>
                  <a:pt x="52683" y="803339"/>
                </a:lnTo>
                <a:lnTo>
                  <a:pt x="74724" y="845942"/>
                </a:lnTo>
                <a:lnTo>
                  <a:pt x="100156" y="886338"/>
                </a:lnTo>
                <a:lnTo>
                  <a:pt x="128790" y="924334"/>
                </a:lnTo>
                <a:lnTo>
                  <a:pt x="160436" y="959740"/>
                </a:lnTo>
                <a:lnTo>
                  <a:pt x="194904" y="992366"/>
                </a:lnTo>
                <a:lnTo>
                  <a:pt x="232003" y="1022020"/>
                </a:lnTo>
                <a:lnTo>
                  <a:pt x="271544" y="1048512"/>
                </a:lnTo>
                <a:lnTo>
                  <a:pt x="313337" y="1071650"/>
                </a:lnTo>
                <a:lnTo>
                  <a:pt x="357192" y="1091243"/>
                </a:lnTo>
                <a:lnTo>
                  <a:pt x="402920" y="1107102"/>
                </a:lnTo>
                <a:lnTo>
                  <a:pt x="450329" y="1119035"/>
                </a:lnTo>
                <a:lnTo>
                  <a:pt x="536448" y="1127760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55552" y="807719"/>
            <a:ext cx="536575" cy="1127760"/>
          </a:xfrm>
          <a:custGeom>
            <a:avLst/>
            <a:gdLst/>
            <a:ahLst/>
            <a:cxnLst/>
            <a:rect l="l" t="t" r="r" b="b"/>
            <a:pathLst>
              <a:path w="536575" h="1127760">
                <a:moveTo>
                  <a:pt x="536448" y="0"/>
                </a:moveTo>
                <a:lnTo>
                  <a:pt x="450329" y="8724"/>
                </a:lnTo>
                <a:lnTo>
                  <a:pt x="402920" y="20657"/>
                </a:lnTo>
                <a:lnTo>
                  <a:pt x="357192" y="36516"/>
                </a:lnTo>
                <a:lnTo>
                  <a:pt x="313337" y="56109"/>
                </a:lnTo>
                <a:lnTo>
                  <a:pt x="271544" y="79248"/>
                </a:lnTo>
                <a:lnTo>
                  <a:pt x="232003" y="105739"/>
                </a:lnTo>
                <a:lnTo>
                  <a:pt x="194904" y="135393"/>
                </a:lnTo>
                <a:lnTo>
                  <a:pt x="160436" y="168019"/>
                </a:lnTo>
                <a:lnTo>
                  <a:pt x="128790" y="203425"/>
                </a:lnTo>
                <a:lnTo>
                  <a:pt x="100156" y="241421"/>
                </a:lnTo>
                <a:lnTo>
                  <a:pt x="74724" y="281817"/>
                </a:lnTo>
                <a:lnTo>
                  <a:pt x="52683" y="324420"/>
                </a:lnTo>
                <a:lnTo>
                  <a:pt x="34223" y="369041"/>
                </a:lnTo>
                <a:lnTo>
                  <a:pt x="19535" y="415488"/>
                </a:lnTo>
                <a:lnTo>
                  <a:pt x="8809" y="463571"/>
                </a:lnTo>
                <a:lnTo>
                  <a:pt x="2233" y="513098"/>
                </a:lnTo>
                <a:lnTo>
                  <a:pt x="0" y="563880"/>
                </a:lnTo>
                <a:lnTo>
                  <a:pt x="2233" y="614661"/>
                </a:lnTo>
                <a:lnTo>
                  <a:pt x="8809" y="664188"/>
                </a:lnTo>
                <a:lnTo>
                  <a:pt x="19535" y="712271"/>
                </a:lnTo>
                <a:lnTo>
                  <a:pt x="34223" y="758718"/>
                </a:lnTo>
                <a:lnTo>
                  <a:pt x="52683" y="803339"/>
                </a:lnTo>
                <a:lnTo>
                  <a:pt x="74724" y="845942"/>
                </a:lnTo>
                <a:lnTo>
                  <a:pt x="100156" y="886338"/>
                </a:lnTo>
                <a:lnTo>
                  <a:pt x="128790" y="924334"/>
                </a:lnTo>
                <a:lnTo>
                  <a:pt x="160436" y="959740"/>
                </a:lnTo>
                <a:lnTo>
                  <a:pt x="194904" y="992366"/>
                </a:lnTo>
                <a:lnTo>
                  <a:pt x="232003" y="1022020"/>
                </a:lnTo>
                <a:lnTo>
                  <a:pt x="271544" y="1048512"/>
                </a:lnTo>
                <a:lnTo>
                  <a:pt x="313337" y="1071650"/>
                </a:lnTo>
                <a:lnTo>
                  <a:pt x="357192" y="1091243"/>
                </a:lnTo>
                <a:lnTo>
                  <a:pt x="402920" y="1107102"/>
                </a:lnTo>
                <a:lnTo>
                  <a:pt x="450329" y="1119035"/>
                </a:lnTo>
                <a:lnTo>
                  <a:pt x="536448" y="1127760"/>
                </a:lnTo>
                <a:lnTo>
                  <a:pt x="536448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655573" y="0"/>
            <a:ext cx="536575" cy="563880"/>
          </a:xfrm>
          <a:custGeom>
            <a:avLst/>
            <a:gdLst/>
            <a:ahLst/>
            <a:cxnLst/>
            <a:rect l="l" t="t" r="r" b="b"/>
            <a:pathLst>
              <a:path w="536575" h="563880">
                <a:moveTo>
                  <a:pt x="536422" y="0"/>
                </a:moveTo>
                <a:lnTo>
                  <a:pt x="0" y="0"/>
                </a:lnTo>
                <a:lnTo>
                  <a:pt x="2208" y="50978"/>
                </a:lnTo>
                <a:lnTo>
                  <a:pt x="8783" y="100486"/>
                </a:lnTo>
                <a:lnTo>
                  <a:pt x="19510" y="148550"/>
                </a:lnTo>
                <a:lnTo>
                  <a:pt x="34198" y="194979"/>
                </a:lnTo>
                <a:lnTo>
                  <a:pt x="52658" y="239582"/>
                </a:lnTo>
                <a:lnTo>
                  <a:pt x="74699" y="282169"/>
                </a:lnTo>
                <a:lnTo>
                  <a:pt x="100132" y="322548"/>
                </a:lnTo>
                <a:lnTo>
                  <a:pt x="128766" y="360529"/>
                </a:lnTo>
                <a:lnTo>
                  <a:pt x="160413" y="395921"/>
                </a:lnTo>
                <a:lnTo>
                  <a:pt x="194881" y="428533"/>
                </a:lnTo>
                <a:lnTo>
                  <a:pt x="231982" y="458175"/>
                </a:lnTo>
                <a:lnTo>
                  <a:pt x="271524" y="484656"/>
                </a:lnTo>
                <a:lnTo>
                  <a:pt x="313319" y="507785"/>
                </a:lnTo>
                <a:lnTo>
                  <a:pt x="357176" y="527372"/>
                </a:lnTo>
                <a:lnTo>
                  <a:pt x="402905" y="543225"/>
                </a:lnTo>
                <a:lnTo>
                  <a:pt x="450316" y="555155"/>
                </a:lnTo>
                <a:lnTo>
                  <a:pt x="536422" y="563880"/>
                </a:lnTo>
                <a:lnTo>
                  <a:pt x="536422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90068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52502" y="35509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52502" y="807719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52524" y="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80">
                <a:moveTo>
                  <a:pt x="539470" y="0"/>
                </a:moveTo>
                <a:lnTo>
                  <a:pt x="0" y="0"/>
                </a:lnTo>
                <a:lnTo>
                  <a:pt x="2216" y="50968"/>
                </a:lnTo>
                <a:lnTo>
                  <a:pt x="8816" y="100468"/>
                </a:lnTo>
                <a:lnTo>
                  <a:pt x="19582" y="148523"/>
                </a:lnTo>
                <a:lnTo>
                  <a:pt x="34324" y="194944"/>
                </a:lnTo>
                <a:lnTo>
                  <a:pt x="52851" y="239539"/>
                </a:lnTo>
                <a:lnTo>
                  <a:pt x="74973" y="282118"/>
                </a:lnTo>
                <a:lnTo>
                  <a:pt x="100500" y="322489"/>
                </a:lnTo>
                <a:lnTo>
                  <a:pt x="129239" y="360464"/>
                </a:lnTo>
                <a:lnTo>
                  <a:pt x="161002" y="395849"/>
                </a:lnTo>
                <a:lnTo>
                  <a:pt x="195597" y="428456"/>
                </a:lnTo>
                <a:lnTo>
                  <a:pt x="232833" y="458093"/>
                </a:lnTo>
                <a:lnTo>
                  <a:pt x="272521" y="484569"/>
                </a:lnTo>
                <a:lnTo>
                  <a:pt x="314468" y="507694"/>
                </a:lnTo>
                <a:lnTo>
                  <a:pt x="358486" y="527276"/>
                </a:lnTo>
                <a:lnTo>
                  <a:pt x="404382" y="543126"/>
                </a:lnTo>
                <a:lnTo>
                  <a:pt x="451967" y="555053"/>
                </a:lnTo>
                <a:lnTo>
                  <a:pt x="539470" y="563880"/>
                </a:lnTo>
                <a:lnTo>
                  <a:pt x="539470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284" y="682751"/>
            <a:ext cx="10884394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470392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890" y="700769"/>
            <a:ext cx="6806565" cy="198945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 marR="5080">
              <a:lnSpc>
                <a:spcPts val="4970"/>
              </a:lnSpc>
              <a:spcBef>
                <a:spcPts val="730"/>
              </a:spcBef>
            </a:pPr>
            <a:r>
              <a:rPr sz="4600" spc="335" dirty="0">
                <a:solidFill>
                  <a:srgbClr val="FFFFFF"/>
                </a:solidFill>
              </a:rPr>
              <a:t>Independent</a:t>
            </a:r>
            <a:r>
              <a:rPr sz="4600" spc="85" dirty="0">
                <a:solidFill>
                  <a:srgbClr val="FFFFFF"/>
                </a:solidFill>
              </a:rPr>
              <a:t> </a:t>
            </a:r>
            <a:r>
              <a:rPr sz="4600" spc="275" dirty="0">
                <a:solidFill>
                  <a:srgbClr val="FFFFFF"/>
                </a:solidFill>
              </a:rPr>
              <a:t>power, </a:t>
            </a:r>
            <a:r>
              <a:rPr sz="4600" spc="310" dirty="0">
                <a:solidFill>
                  <a:srgbClr val="FFFFFF"/>
                </a:solidFill>
              </a:rPr>
              <a:t>cooling,</a:t>
            </a:r>
            <a:r>
              <a:rPr sz="4600" spc="60" dirty="0">
                <a:solidFill>
                  <a:srgbClr val="FFFFFF"/>
                </a:solidFill>
              </a:rPr>
              <a:t> </a:t>
            </a:r>
            <a:r>
              <a:rPr sz="4600" spc="360" dirty="0">
                <a:solidFill>
                  <a:srgbClr val="FFFFFF"/>
                </a:solidFill>
              </a:rPr>
              <a:t>and</a:t>
            </a:r>
            <a:r>
              <a:rPr sz="4600" spc="75" dirty="0">
                <a:solidFill>
                  <a:srgbClr val="FFFFFF"/>
                </a:solidFill>
              </a:rPr>
              <a:t> </a:t>
            </a:r>
            <a:r>
              <a:rPr sz="4600" spc="320" dirty="0">
                <a:solidFill>
                  <a:srgbClr val="FFFFFF"/>
                </a:solidFill>
              </a:rPr>
              <a:t>networking </a:t>
            </a:r>
            <a:r>
              <a:rPr sz="4600" spc="315" dirty="0">
                <a:solidFill>
                  <a:srgbClr val="FFFFFF"/>
                </a:solidFill>
              </a:rPr>
              <a:t>infrastructure</a:t>
            </a:r>
            <a:endParaRPr sz="4600"/>
          </a:p>
        </p:txBody>
      </p:sp>
      <p:grpSp>
        <p:nvGrpSpPr>
          <p:cNvPr id="6" name="object 6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7" name="object 7"/>
            <p:cNvSpPr/>
            <p:nvPr/>
          </p:nvSpPr>
          <p:spPr>
            <a:xfrm>
              <a:off x="563880" y="6086855"/>
              <a:ext cx="7336155" cy="0"/>
            </a:xfrm>
            <a:custGeom>
              <a:avLst/>
              <a:gdLst/>
              <a:ahLst/>
              <a:cxnLst/>
              <a:rect l="l" t="t" r="r" b="b"/>
              <a:pathLst>
                <a:path w="7336155">
                  <a:moveTo>
                    <a:pt x="0" y="0"/>
                  </a:moveTo>
                  <a:lnTo>
                    <a:pt x="7335837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890" y="670289"/>
            <a:ext cx="6689725" cy="262826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825"/>
              </a:spcBef>
            </a:pPr>
            <a:r>
              <a:rPr sz="6100" spc="409" dirty="0"/>
              <a:t>Not</a:t>
            </a:r>
            <a:r>
              <a:rPr sz="6100" spc="120" dirty="0"/>
              <a:t> </a:t>
            </a:r>
            <a:r>
              <a:rPr sz="6100" spc="465" dirty="0"/>
              <a:t>every</a:t>
            </a:r>
            <a:r>
              <a:rPr sz="6100" spc="155" dirty="0"/>
              <a:t> </a:t>
            </a:r>
            <a:r>
              <a:rPr sz="6100" spc="420" dirty="0"/>
              <a:t>region </a:t>
            </a:r>
            <a:r>
              <a:rPr sz="6100" spc="500" dirty="0"/>
              <a:t>supports </a:t>
            </a:r>
            <a:r>
              <a:rPr sz="6100" spc="320" dirty="0"/>
              <a:t>Availability</a:t>
            </a:r>
            <a:r>
              <a:rPr sz="6100" spc="175" dirty="0"/>
              <a:t> </a:t>
            </a:r>
            <a:r>
              <a:rPr sz="6100" spc="685" dirty="0"/>
              <a:t>Zones</a:t>
            </a:r>
            <a:endParaRPr sz="6100"/>
          </a:p>
        </p:txBody>
      </p:sp>
      <p:sp>
        <p:nvSpPr>
          <p:cNvPr id="3" name="object 3"/>
          <p:cNvSpPr/>
          <p:nvPr/>
        </p:nvSpPr>
        <p:spPr>
          <a:xfrm>
            <a:off x="563880" y="6086855"/>
            <a:ext cx="7336155" cy="0"/>
          </a:xfrm>
          <a:custGeom>
            <a:avLst/>
            <a:gdLst/>
            <a:ahLst/>
            <a:cxnLst/>
            <a:rect l="l" t="t" r="r" b="b"/>
            <a:pathLst>
              <a:path w="7336155">
                <a:moveTo>
                  <a:pt x="0" y="0"/>
                </a:moveTo>
                <a:lnTo>
                  <a:pt x="7335837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27592" y="807719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27613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90073" y="6291071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4">
                <a:moveTo>
                  <a:pt x="565378" y="0"/>
                </a:moveTo>
                <a:lnTo>
                  <a:pt x="516592" y="2080"/>
                </a:lnTo>
                <a:lnTo>
                  <a:pt x="468959" y="8207"/>
                </a:lnTo>
                <a:lnTo>
                  <a:pt x="422648" y="18210"/>
                </a:lnTo>
                <a:lnTo>
                  <a:pt x="377829" y="31921"/>
                </a:lnTo>
                <a:lnTo>
                  <a:pt x="334672" y="49168"/>
                </a:lnTo>
                <a:lnTo>
                  <a:pt x="293345" y="69781"/>
                </a:lnTo>
                <a:lnTo>
                  <a:pt x="254020" y="93591"/>
                </a:lnTo>
                <a:lnTo>
                  <a:pt x="216866" y="120427"/>
                </a:lnTo>
                <a:lnTo>
                  <a:pt x="182052" y="150120"/>
                </a:lnTo>
                <a:lnTo>
                  <a:pt x="149748" y="182498"/>
                </a:lnTo>
                <a:lnTo>
                  <a:pt x="120124" y="217392"/>
                </a:lnTo>
                <a:lnTo>
                  <a:pt x="93350" y="254633"/>
                </a:lnTo>
                <a:lnTo>
                  <a:pt x="69595" y="294049"/>
                </a:lnTo>
                <a:lnTo>
                  <a:pt x="49029" y="335471"/>
                </a:lnTo>
                <a:lnTo>
                  <a:pt x="31822" y="378728"/>
                </a:lnTo>
                <a:lnTo>
                  <a:pt x="18143" y="423651"/>
                </a:lnTo>
                <a:lnTo>
                  <a:pt x="8162" y="470069"/>
                </a:lnTo>
                <a:lnTo>
                  <a:pt x="2049" y="517813"/>
                </a:lnTo>
                <a:lnTo>
                  <a:pt x="0" y="566927"/>
                </a:lnTo>
                <a:lnTo>
                  <a:pt x="1130757" y="566927"/>
                </a:lnTo>
                <a:lnTo>
                  <a:pt x="1128707" y="517813"/>
                </a:lnTo>
                <a:lnTo>
                  <a:pt x="1122594" y="470069"/>
                </a:lnTo>
                <a:lnTo>
                  <a:pt x="1112613" y="423651"/>
                </a:lnTo>
                <a:lnTo>
                  <a:pt x="1098934" y="378728"/>
                </a:lnTo>
                <a:lnTo>
                  <a:pt x="1081727" y="335471"/>
                </a:lnTo>
                <a:lnTo>
                  <a:pt x="1061161" y="294049"/>
                </a:lnTo>
                <a:lnTo>
                  <a:pt x="1037406" y="254633"/>
                </a:lnTo>
                <a:lnTo>
                  <a:pt x="1010632" y="217392"/>
                </a:lnTo>
                <a:lnTo>
                  <a:pt x="981008" y="182498"/>
                </a:lnTo>
                <a:lnTo>
                  <a:pt x="948704" y="150120"/>
                </a:lnTo>
                <a:lnTo>
                  <a:pt x="913890" y="120427"/>
                </a:lnTo>
                <a:lnTo>
                  <a:pt x="876736" y="93591"/>
                </a:lnTo>
                <a:lnTo>
                  <a:pt x="837411" y="69781"/>
                </a:lnTo>
                <a:lnTo>
                  <a:pt x="796085" y="49168"/>
                </a:lnTo>
                <a:lnTo>
                  <a:pt x="752927" y="31921"/>
                </a:lnTo>
                <a:lnTo>
                  <a:pt x="708108" y="18210"/>
                </a:lnTo>
                <a:lnTo>
                  <a:pt x="661797" y="8207"/>
                </a:lnTo>
                <a:lnTo>
                  <a:pt x="614164" y="2080"/>
                </a:lnTo>
                <a:lnTo>
                  <a:pt x="565378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90047" y="3547871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90047" y="2179320"/>
            <a:ext cx="1130935" cy="1127760"/>
          </a:xfrm>
          <a:custGeom>
            <a:avLst/>
            <a:gdLst/>
            <a:ahLst/>
            <a:cxnLst/>
            <a:rect l="l" t="t" r="r" b="b"/>
            <a:pathLst>
              <a:path w="1130934" h="1127760">
                <a:moveTo>
                  <a:pt x="565404" y="0"/>
                </a:moveTo>
                <a:lnTo>
                  <a:pt x="516618" y="2069"/>
                </a:lnTo>
                <a:lnTo>
                  <a:pt x="468985" y="8166"/>
                </a:lnTo>
                <a:lnTo>
                  <a:pt x="422674" y="18120"/>
                </a:lnTo>
                <a:lnTo>
                  <a:pt x="377854" y="31762"/>
                </a:lnTo>
                <a:lnTo>
                  <a:pt x="334697" y="48924"/>
                </a:lnTo>
                <a:lnTo>
                  <a:pt x="293371" y="69435"/>
                </a:lnTo>
                <a:lnTo>
                  <a:pt x="254046" y="93126"/>
                </a:lnTo>
                <a:lnTo>
                  <a:pt x="216891" y="119829"/>
                </a:lnTo>
                <a:lnTo>
                  <a:pt x="182077" y="149373"/>
                </a:lnTo>
                <a:lnTo>
                  <a:pt x="149774" y="181590"/>
                </a:lnTo>
                <a:lnTo>
                  <a:pt x="120150" y="216311"/>
                </a:lnTo>
                <a:lnTo>
                  <a:pt x="93376" y="253365"/>
                </a:lnTo>
                <a:lnTo>
                  <a:pt x="69621" y="292584"/>
                </a:lnTo>
                <a:lnTo>
                  <a:pt x="49055" y="333799"/>
                </a:lnTo>
                <a:lnTo>
                  <a:pt x="31847" y="376840"/>
                </a:lnTo>
                <a:lnTo>
                  <a:pt x="18168" y="421537"/>
                </a:lnTo>
                <a:lnTo>
                  <a:pt x="8188" y="467723"/>
                </a:lnTo>
                <a:lnTo>
                  <a:pt x="2075" y="515227"/>
                </a:lnTo>
                <a:lnTo>
                  <a:pt x="0" y="563879"/>
                </a:lnTo>
                <a:lnTo>
                  <a:pt x="2075" y="612532"/>
                </a:lnTo>
                <a:lnTo>
                  <a:pt x="8188" y="660036"/>
                </a:lnTo>
                <a:lnTo>
                  <a:pt x="18168" y="706222"/>
                </a:lnTo>
                <a:lnTo>
                  <a:pt x="31847" y="750919"/>
                </a:lnTo>
                <a:lnTo>
                  <a:pt x="49055" y="793960"/>
                </a:lnTo>
                <a:lnTo>
                  <a:pt x="69621" y="835175"/>
                </a:lnTo>
                <a:lnTo>
                  <a:pt x="93376" y="874394"/>
                </a:lnTo>
                <a:lnTo>
                  <a:pt x="120150" y="911448"/>
                </a:lnTo>
                <a:lnTo>
                  <a:pt x="149774" y="946169"/>
                </a:lnTo>
                <a:lnTo>
                  <a:pt x="182077" y="978386"/>
                </a:lnTo>
                <a:lnTo>
                  <a:pt x="216891" y="1007930"/>
                </a:lnTo>
                <a:lnTo>
                  <a:pt x="254046" y="1034633"/>
                </a:lnTo>
                <a:lnTo>
                  <a:pt x="293371" y="1058324"/>
                </a:lnTo>
                <a:lnTo>
                  <a:pt x="334697" y="1078835"/>
                </a:lnTo>
                <a:lnTo>
                  <a:pt x="377854" y="1095997"/>
                </a:lnTo>
                <a:lnTo>
                  <a:pt x="422674" y="1109639"/>
                </a:lnTo>
                <a:lnTo>
                  <a:pt x="468985" y="1119593"/>
                </a:lnTo>
                <a:lnTo>
                  <a:pt x="516618" y="1125690"/>
                </a:lnTo>
                <a:lnTo>
                  <a:pt x="565404" y="1127759"/>
                </a:lnTo>
                <a:lnTo>
                  <a:pt x="614189" y="1125690"/>
                </a:lnTo>
                <a:lnTo>
                  <a:pt x="661822" y="1119593"/>
                </a:lnTo>
                <a:lnTo>
                  <a:pt x="708133" y="1109639"/>
                </a:lnTo>
                <a:lnTo>
                  <a:pt x="752953" y="1095997"/>
                </a:lnTo>
                <a:lnTo>
                  <a:pt x="796110" y="1078835"/>
                </a:lnTo>
                <a:lnTo>
                  <a:pt x="837436" y="1058324"/>
                </a:lnTo>
                <a:lnTo>
                  <a:pt x="876761" y="1034633"/>
                </a:lnTo>
                <a:lnTo>
                  <a:pt x="913916" y="1007930"/>
                </a:lnTo>
                <a:lnTo>
                  <a:pt x="948730" y="978386"/>
                </a:lnTo>
                <a:lnTo>
                  <a:pt x="981033" y="946169"/>
                </a:lnTo>
                <a:lnTo>
                  <a:pt x="1010657" y="911448"/>
                </a:lnTo>
                <a:lnTo>
                  <a:pt x="1037431" y="874394"/>
                </a:lnTo>
                <a:lnTo>
                  <a:pt x="1061186" y="835175"/>
                </a:lnTo>
                <a:lnTo>
                  <a:pt x="1081752" y="793960"/>
                </a:lnTo>
                <a:lnTo>
                  <a:pt x="1098960" y="750919"/>
                </a:lnTo>
                <a:lnTo>
                  <a:pt x="1112639" y="706222"/>
                </a:lnTo>
                <a:lnTo>
                  <a:pt x="1122619" y="660036"/>
                </a:lnTo>
                <a:lnTo>
                  <a:pt x="1128732" y="612532"/>
                </a:lnTo>
                <a:lnTo>
                  <a:pt x="1130808" y="563879"/>
                </a:lnTo>
                <a:lnTo>
                  <a:pt x="1128732" y="515227"/>
                </a:lnTo>
                <a:lnTo>
                  <a:pt x="1122619" y="467723"/>
                </a:lnTo>
                <a:lnTo>
                  <a:pt x="1112639" y="421537"/>
                </a:lnTo>
                <a:lnTo>
                  <a:pt x="1098960" y="376840"/>
                </a:lnTo>
                <a:lnTo>
                  <a:pt x="1081752" y="333799"/>
                </a:lnTo>
                <a:lnTo>
                  <a:pt x="1061186" y="292584"/>
                </a:lnTo>
                <a:lnTo>
                  <a:pt x="1037431" y="253365"/>
                </a:lnTo>
                <a:lnTo>
                  <a:pt x="1010657" y="216311"/>
                </a:lnTo>
                <a:lnTo>
                  <a:pt x="981033" y="181590"/>
                </a:lnTo>
                <a:lnTo>
                  <a:pt x="948730" y="149373"/>
                </a:lnTo>
                <a:lnTo>
                  <a:pt x="913916" y="119829"/>
                </a:lnTo>
                <a:lnTo>
                  <a:pt x="876761" y="93126"/>
                </a:lnTo>
                <a:lnTo>
                  <a:pt x="837436" y="69435"/>
                </a:lnTo>
                <a:lnTo>
                  <a:pt x="796110" y="48924"/>
                </a:lnTo>
                <a:lnTo>
                  <a:pt x="752953" y="31762"/>
                </a:lnTo>
                <a:lnTo>
                  <a:pt x="708133" y="18120"/>
                </a:lnTo>
                <a:lnTo>
                  <a:pt x="661822" y="8166"/>
                </a:lnTo>
                <a:lnTo>
                  <a:pt x="614189" y="2069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90047" y="807719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90068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5577" y="6294120"/>
            <a:ext cx="536575" cy="563880"/>
          </a:xfrm>
          <a:custGeom>
            <a:avLst/>
            <a:gdLst/>
            <a:ahLst/>
            <a:cxnLst/>
            <a:rect l="l" t="t" r="r" b="b"/>
            <a:pathLst>
              <a:path w="536575" h="563879">
                <a:moveTo>
                  <a:pt x="536422" y="0"/>
                </a:moveTo>
                <a:lnTo>
                  <a:pt x="450303" y="8724"/>
                </a:lnTo>
                <a:lnTo>
                  <a:pt x="402894" y="20654"/>
                </a:lnTo>
                <a:lnTo>
                  <a:pt x="357167" y="36507"/>
                </a:lnTo>
                <a:lnTo>
                  <a:pt x="313312" y="56094"/>
                </a:lnTo>
                <a:lnTo>
                  <a:pt x="271519" y="79223"/>
                </a:lnTo>
                <a:lnTo>
                  <a:pt x="231978" y="105704"/>
                </a:lnTo>
                <a:lnTo>
                  <a:pt x="194878" y="135346"/>
                </a:lnTo>
                <a:lnTo>
                  <a:pt x="160411" y="167958"/>
                </a:lnTo>
                <a:lnTo>
                  <a:pt x="128765" y="203350"/>
                </a:lnTo>
                <a:lnTo>
                  <a:pt x="100131" y="241331"/>
                </a:lnTo>
                <a:lnTo>
                  <a:pt x="74698" y="281710"/>
                </a:lnTo>
                <a:lnTo>
                  <a:pt x="52657" y="324297"/>
                </a:lnTo>
                <a:lnTo>
                  <a:pt x="34198" y="368900"/>
                </a:lnTo>
                <a:lnTo>
                  <a:pt x="19510" y="415329"/>
                </a:lnTo>
                <a:lnTo>
                  <a:pt x="8783" y="463393"/>
                </a:lnTo>
                <a:lnTo>
                  <a:pt x="2208" y="512901"/>
                </a:lnTo>
                <a:lnTo>
                  <a:pt x="0" y="563879"/>
                </a:lnTo>
                <a:lnTo>
                  <a:pt x="536422" y="563879"/>
                </a:lnTo>
                <a:lnTo>
                  <a:pt x="536422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655552" y="4922520"/>
            <a:ext cx="536575" cy="1127760"/>
          </a:xfrm>
          <a:custGeom>
            <a:avLst/>
            <a:gdLst/>
            <a:ahLst/>
            <a:cxnLst/>
            <a:rect l="l" t="t" r="r" b="b"/>
            <a:pathLst>
              <a:path w="536575" h="1127760">
                <a:moveTo>
                  <a:pt x="536448" y="0"/>
                </a:moveTo>
                <a:lnTo>
                  <a:pt x="450329" y="8724"/>
                </a:lnTo>
                <a:lnTo>
                  <a:pt x="402920" y="20657"/>
                </a:lnTo>
                <a:lnTo>
                  <a:pt x="357192" y="36516"/>
                </a:lnTo>
                <a:lnTo>
                  <a:pt x="313337" y="56109"/>
                </a:lnTo>
                <a:lnTo>
                  <a:pt x="271544" y="79247"/>
                </a:lnTo>
                <a:lnTo>
                  <a:pt x="232003" y="105739"/>
                </a:lnTo>
                <a:lnTo>
                  <a:pt x="194904" y="135393"/>
                </a:lnTo>
                <a:lnTo>
                  <a:pt x="160436" y="168019"/>
                </a:lnTo>
                <a:lnTo>
                  <a:pt x="128790" y="203425"/>
                </a:lnTo>
                <a:lnTo>
                  <a:pt x="100156" y="241421"/>
                </a:lnTo>
                <a:lnTo>
                  <a:pt x="74724" y="281817"/>
                </a:lnTo>
                <a:lnTo>
                  <a:pt x="52683" y="324420"/>
                </a:lnTo>
                <a:lnTo>
                  <a:pt x="34223" y="369041"/>
                </a:lnTo>
                <a:lnTo>
                  <a:pt x="19535" y="415488"/>
                </a:lnTo>
                <a:lnTo>
                  <a:pt x="8809" y="463571"/>
                </a:lnTo>
                <a:lnTo>
                  <a:pt x="2233" y="513098"/>
                </a:lnTo>
                <a:lnTo>
                  <a:pt x="0" y="563879"/>
                </a:lnTo>
                <a:lnTo>
                  <a:pt x="2233" y="614661"/>
                </a:lnTo>
                <a:lnTo>
                  <a:pt x="8809" y="664188"/>
                </a:lnTo>
                <a:lnTo>
                  <a:pt x="19535" y="712271"/>
                </a:lnTo>
                <a:lnTo>
                  <a:pt x="34223" y="758718"/>
                </a:lnTo>
                <a:lnTo>
                  <a:pt x="52683" y="803339"/>
                </a:lnTo>
                <a:lnTo>
                  <a:pt x="74724" y="845942"/>
                </a:lnTo>
                <a:lnTo>
                  <a:pt x="100156" y="886338"/>
                </a:lnTo>
                <a:lnTo>
                  <a:pt x="128790" y="924334"/>
                </a:lnTo>
                <a:lnTo>
                  <a:pt x="160436" y="959740"/>
                </a:lnTo>
                <a:lnTo>
                  <a:pt x="194904" y="992366"/>
                </a:lnTo>
                <a:lnTo>
                  <a:pt x="232003" y="1022020"/>
                </a:lnTo>
                <a:lnTo>
                  <a:pt x="271544" y="1048511"/>
                </a:lnTo>
                <a:lnTo>
                  <a:pt x="313337" y="1071650"/>
                </a:lnTo>
                <a:lnTo>
                  <a:pt x="357192" y="1091243"/>
                </a:lnTo>
                <a:lnTo>
                  <a:pt x="402920" y="1107102"/>
                </a:lnTo>
                <a:lnTo>
                  <a:pt x="450329" y="1119035"/>
                </a:lnTo>
                <a:lnTo>
                  <a:pt x="536448" y="1127759"/>
                </a:lnTo>
                <a:lnTo>
                  <a:pt x="536448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655552" y="3550920"/>
            <a:ext cx="536575" cy="1127760"/>
          </a:xfrm>
          <a:custGeom>
            <a:avLst/>
            <a:gdLst/>
            <a:ahLst/>
            <a:cxnLst/>
            <a:rect l="l" t="t" r="r" b="b"/>
            <a:pathLst>
              <a:path w="536575" h="1127760">
                <a:moveTo>
                  <a:pt x="536448" y="0"/>
                </a:moveTo>
                <a:lnTo>
                  <a:pt x="450329" y="8724"/>
                </a:lnTo>
                <a:lnTo>
                  <a:pt x="402920" y="20657"/>
                </a:lnTo>
                <a:lnTo>
                  <a:pt x="357192" y="36516"/>
                </a:lnTo>
                <a:lnTo>
                  <a:pt x="313337" y="56109"/>
                </a:lnTo>
                <a:lnTo>
                  <a:pt x="271544" y="79248"/>
                </a:lnTo>
                <a:lnTo>
                  <a:pt x="232003" y="105739"/>
                </a:lnTo>
                <a:lnTo>
                  <a:pt x="194904" y="135393"/>
                </a:lnTo>
                <a:lnTo>
                  <a:pt x="160436" y="168019"/>
                </a:lnTo>
                <a:lnTo>
                  <a:pt x="128790" y="203425"/>
                </a:lnTo>
                <a:lnTo>
                  <a:pt x="100156" y="241421"/>
                </a:lnTo>
                <a:lnTo>
                  <a:pt x="74724" y="281817"/>
                </a:lnTo>
                <a:lnTo>
                  <a:pt x="52683" y="324420"/>
                </a:lnTo>
                <a:lnTo>
                  <a:pt x="34223" y="369041"/>
                </a:lnTo>
                <a:lnTo>
                  <a:pt x="19535" y="415488"/>
                </a:lnTo>
                <a:lnTo>
                  <a:pt x="8809" y="463571"/>
                </a:lnTo>
                <a:lnTo>
                  <a:pt x="2233" y="513098"/>
                </a:lnTo>
                <a:lnTo>
                  <a:pt x="0" y="563880"/>
                </a:lnTo>
                <a:lnTo>
                  <a:pt x="2233" y="614661"/>
                </a:lnTo>
                <a:lnTo>
                  <a:pt x="8809" y="664188"/>
                </a:lnTo>
                <a:lnTo>
                  <a:pt x="19535" y="712271"/>
                </a:lnTo>
                <a:lnTo>
                  <a:pt x="34223" y="758718"/>
                </a:lnTo>
                <a:lnTo>
                  <a:pt x="52683" y="803339"/>
                </a:lnTo>
                <a:lnTo>
                  <a:pt x="74724" y="845942"/>
                </a:lnTo>
                <a:lnTo>
                  <a:pt x="100156" y="886338"/>
                </a:lnTo>
                <a:lnTo>
                  <a:pt x="128790" y="924334"/>
                </a:lnTo>
                <a:lnTo>
                  <a:pt x="160436" y="959740"/>
                </a:lnTo>
                <a:lnTo>
                  <a:pt x="194904" y="992366"/>
                </a:lnTo>
                <a:lnTo>
                  <a:pt x="232003" y="1022020"/>
                </a:lnTo>
                <a:lnTo>
                  <a:pt x="271544" y="1048512"/>
                </a:lnTo>
                <a:lnTo>
                  <a:pt x="313337" y="1071650"/>
                </a:lnTo>
                <a:lnTo>
                  <a:pt x="357192" y="1091243"/>
                </a:lnTo>
                <a:lnTo>
                  <a:pt x="402920" y="1107102"/>
                </a:lnTo>
                <a:lnTo>
                  <a:pt x="450329" y="1119035"/>
                </a:lnTo>
                <a:lnTo>
                  <a:pt x="536448" y="1127760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55552" y="2179320"/>
            <a:ext cx="536575" cy="1127760"/>
          </a:xfrm>
          <a:custGeom>
            <a:avLst/>
            <a:gdLst/>
            <a:ahLst/>
            <a:cxnLst/>
            <a:rect l="l" t="t" r="r" b="b"/>
            <a:pathLst>
              <a:path w="536575" h="1127760">
                <a:moveTo>
                  <a:pt x="536448" y="0"/>
                </a:moveTo>
                <a:lnTo>
                  <a:pt x="450329" y="8724"/>
                </a:lnTo>
                <a:lnTo>
                  <a:pt x="402920" y="20657"/>
                </a:lnTo>
                <a:lnTo>
                  <a:pt x="357192" y="36516"/>
                </a:lnTo>
                <a:lnTo>
                  <a:pt x="313337" y="56109"/>
                </a:lnTo>
                <a:lnTo>
                  <a:pt x="271544" y="79248"/>
                </a:lnTo>
                <a:lnTo>
                  <a:pt x="232003" y="105739"/>
                </a:lnTo>
                <a:lnTo>
                  <a:pt x="194904" y="135393"/>
                </a:lnTo>
                <a:lnTo>
                  <a:pt x="160436" y="168019"/>
                </a:lnTo>
                <a:lnTo>
                  <a:pt x="128790" y="203425"/>
                </a:lnTo>
                <a:lnTo>
                  <a:pt x="100156" y="241421"/>
                </a:lnTo>
                <a:lnTo>
                  <a:pt x="74724" y="281817"/>
                </a:lnTo>
                <a:lnTo>
                  <a:pt x="52683" y="324420"/>
                </a:lnTo>
                <a:lnTo>
                  <a:pt x="34223" y="369041"/>
                </a:lnTo>
                <a:lnTo>
                  <a:pt x="19535" y="415488"/>
                </a:lnTo>
                <a:lnTo>
                  <a:pt x="8809" y="463571"/>
                </a:lnTo>
                <a:lnTo>
                  <a:pt x="2233" y="513098"/>
                </a:lnTo>
                <a:lnTo>
                  <a:pt x="0" y="563880"/>
                </a:lnTo>
                <a:lnTo>
                  <a:pt x="2233" y="614661"/>
                </a:lnTo>
                <a:lnTo>
                  <a:pt x="8809" y="664188"/>
                </a:lnTo>
                <a:lnTo>
                  <a:pt x="19535" y="712271"/>
                </a:lnTo>
                <a:lnTo>
                  <a:pt x="34223" y="758718"/>
                </a:lnTo>
                <a:lnTo>
                  <a:pt x="52683" y="803339"/>
                </a:lnTo>
                <a:lnTo>
                  <a:pt x="74724" y="845942"/>
                </a:lnTo>
                <a:lnTo>
                  <a:pt x="100156" y="886338"/>
                </a:lnTo>
                <a:lnTo>
                  <a:pt x="128790" y="924334"/>
                </a:lnTo>
                <a:lnTo>
                  <a:pt x="160436" y="959740"/>
                </a:lnTo>
                <a:lnTo>
                  <a:pt x="194904" y="992366"/>
                </a:lnTo>
                <a:lnTo>
                  <a:pt x="232003" y="1022020"/>
                </a:lnTo>
                <a:lnTo>
                  <a:pt x="271544" y="1048512"/>
                </a:lnTo>
                <a:lnTo>
                  <a:pt x="313337" y="1071650"/>
                </a:lnTo>
                <a:lnTo>
                  <a:pt x="357192" y="1091243"/>
                </a:lnTo>
                <a:lnTo>
                  <a:pt x="402920" y="1107102"/>
                </a:lnTo>
                <a:lnTo>
                  <a:pt x="450329" y="1119035"/>
                </a:lnTo>
                <a:lnTo>
                  <a:pt x="536448" y="1127760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55552" y="807719"/>
            <a:ext cx="536575" cy="1127760"/>
          </a:xfrm>
          <a:custGeom>
            <a:avLst/>
            <a:gdLst/>
            <a:ahLst/>
            <a:cxnLst/>
            <a:rect l="l" t="t" r="r" b="b"/>
            <a:pathLst>
              <a:path w="536575" h="1127760">
                <a:moveTo>
                  <a:pt x="536448" y="0"/>
                </a:moveTo>
                <a:lnTo>
                  <a:pt x="450329" y="8724"/>
                </a:lnTo>
                <a:lnTo>
                  <a:pt x="402920" y="20657"/>
                </a:lnTo>
                <a:lnTo>
                  <a:pt x="357192" y="36516"/>
                </a:lnTo>
                <a:lnTo>
                  <a:pt x="313337" y="56109"/>
                </a:lnTo>
                <a:lnTo>
                  <a:pt x="271544" y="79248"/>
                </a:lnTo>
                <a:lnTo>
                  <a:pt x="232003" y="105739"/>
                </a:lnTo>
                <a:lnTo>
                  <a:pt x="194904" y="135393"/>
                </a:lnTo>
                <a:lnTo>
                  <a:pt x="160436" y="168019"/>
                </a:lnTo>
                <a:lnTo>
                  <a:pt x="128790" y="203425"/>
                </a:lnTo>
                <a:lnTo>
                  <a:pt x="100156" y="241421"/>
                </a:lnTo>
                <a:lnTo>
                  <a:pt x="74724" y="281817"/>
                </a:lnTo>
                <a:lnTo>
                  <a:pt x="52683" y="324420"/>
                </a:lnTo>
                <a:lnTo>
                  <a:pt x="34223" y="369041"/>
                </a:lnTo>
                <a:lnTo>
                  <a:pt x="19535" y="415488"/>
                </a:lnTo>
                <a:lnTo>
                  <a:pt x="8809" y="463571"/>
                </a:lnTo>
                <a:lnTo>
                  <a:pt x="2233" y="513098"/>
                </a:lnTo>
                <a:lnTo>
                  <a:pt x="0" y="563880"/>
                </a:lnTo>
                <a:lnTo>
                  <a:pt x="2233" y="614661"/>
                </a:lnTo>
                <a:lnTo>
                  <a:pt x="8809" y="664188"/>
                </a:lnTo>
                <a:lnTo>
                  <a:pt x="19535" y="712271"/>
                </a:lnTo>
                <a:lnTo>
                  <a:pt x="34223" y="758718"/>
                </a:lnTo>
                <a:lnTo>
                  <a:pt x="52683" y="803339"/>
                </a:lnTo>
                <a:lnTo>
                  <a:pt x="74724" y="845942"/>
                </a:lnTo>
                <a:lnTo>
                  <a:pt x="100156" y="886338"/>
                </a:lnTo>
                <a:lnTo>
                  <a:pt x="128790" y="924334"/>
                </a:lnTo>
                <a:lnTo>
                  <a:pt x="160436" y="959740"/>
                </a:lnTo>
                <a:lnTo>
                  <a:pt x="194904" y="992366"/>
                </a:lnTo>
                <a:lnTo>
                  <a:pt x="232003" y="1022020"/>
                </a:lnTo>
                <a:lnTo>
                  <a:pt x="271544" y="1048512"/>
                </a:lnTo>
                <a:lnTo>
                  <a:pt x="313337" y="1071650"/>
                </a:lnTo>
                <a:lnTo>
                  <a:pt x="357192" y="1091243"/>
                </a:lnTo>
                <a:lnTo>
                  <a:pt x="402920" y="1107102"/>
                </a:lnTo>
                <a:lnTo>
                  <a:pt x="450329" y="1119035"/>
                </a:lnTo>
                <a:lnTo>
                  <a:pt x="536448" y="1127760"/>
                </a:lnTo>
                <a:lnTo>
                  <a:pt x="536448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655573" y="0"/>
            <a:ext cx="536575" cy="563880"/>
          </a:xfrm>
          <a:custGeom>
            <a:avLst/>
            <a:gdLst/>
            <a:ahLst/>
            <a:cxnLst/>
            <a:rect l="l" t="t" r="r" b="b"/>
            <a:pathLst>
              <a:path w="536575" h="563880">
                <a:moveTo>
                  <a:pt x="536422" y="0"/>
                </a:moveTo>
                <a:lnTo>
                  <a:pt x="0" y="0"/>
                </a:lnTo>
                <a:lnTo>
                  <a:pt x="2208" y="50978"/>
                </a:lnTo>
                <a:lnTo>
                  <a:pt x="8783" y="100486"/>
                </a:lnTo>
                <a:lnTo>
                  <a:pt x="19510" y="148550"/>
                </a:lnTo>
                <a:lnTo>
                  <a:pt x="34198" y="194979"/>
                </a:lnTo>
                <a:lnTo>
                  <a:pt x="52658" y="239582"/>
                </a:lnTo>
                <a:lnTo>
                  <a:pt x="74699" y="282169"/>
                </a:lnTo>
                <a:lnTo>
                  <a:pt x="100132" y="322548"/>
                </a:lnTo>
                <a:lnTo>
                  <a:pt x="128766" y="360529"/>
                </a:lnTo>
                <a:lnTo>
                  <a:pt x="160413" y="395921"/>
                </a:lnTo>
                <a:lnTo>
                  <a:pt x="194881" y="428533"/>
                </a:lnTo>
                <a:lnTo>
                  <a:pt x="231982" y="458175"/>
                </a:lnTo>
                <a:lnTo>
                  <a:pt x="271524" y="484656"/>
                </a:lnTo>
                <a:lnTo>
                  <a:pt x="313319" y="507785"/>
                </a:lnTo>
                <a:lnTo>
                  <a:pt x="357176" y="527372"/>
                </a:lnTo>
                <a:lnTo>
                  <a:pt x="402905" y="543225"/>
                </a:lnTo>
                <a:lnTo>
                  <a:pt x="450316" y="555155"/>
                </a:lnTo>
                <a:lnTo>
                  <a:pt x="536422" y="563880"/>
                </a:lnTo>
                <a:lnTo>
                  <a:pt x="536422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335" dirty="0"/>
              <a:t>Regions</a:t>
            </a:r>
            <a:r>
              <a:rPr sz="3600" spc="80" dirty="0"/>
              <a:t> </a:t>
            </a:r>
            <a:r>
              <a:rPr sz="3600" spc="165" dirty="0"/>
              <a:t>with</a:t>
            </a:r>
            <a:r>
              <a:rPr sz="3600" spc="65" dirty="0"/>
              <a:t> </a:t>
            </a:r>
            <a:r>
              <a:rPr sz="3600" spc="190" dirty="0"/>
              <a:t>Availability</a:t>
            </a:r>
            <a:r>
              <a:rPr sz="3600" spc="70" dirty="0"/>
              <a:t> </a:t>
            </a:r>
            <a:r>
              <a:rPr sz="3600" spc="400" dirty="0"/>
              <a:t>Zones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41310" y="2268929"/>
            <a:ext cx="4845685" cy="2826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78760">
              <a:lnSpc>
                <a:spcPct val="124500"/>
              </a:lnSpc>
              <a:spcBef>
                <a:spcPts val="100"/>
              </a:spcBef>
            </a:pPr>
            <a:r>
              <a:rPr sz="2200" b="1" u="sng" spc="2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sz="2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200" b="1" u="sng" spc="19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Americas</a:t>
            </a:r>
            <a:r>
              <a:rPr sz="2200" b="1" spc="195" dirty="0">
                <a:latin typeface="Calibri"/>
                <a:cs typeface="Calibri"/>
              </a:rPr>
              <a:t> </a:t>
            </a:r>
            <a:r>
              <a:rPr sz="2200" spc="135" dirty="0">
                <a:latin typeface="Calibri"/>
                <a:cs typeface="Calibri"/>
              </a:rPr>
              <a:t>Brazil</a:t>
            </a:r>
            <a:r>
              <a:rPr sz="2200" spc="85" dirty="0">
                <a:latin typeface="Calibri"/>
                <a:cs typeface="Calibri"/>
              </a:rPr>
              <a:t> </a:t>
            </a:r>
            <a:r>
              <a:rPr sz="2200" spc="155" dirty="0">
                <a:latin typeface="Calibri"/>
                <a:cs typeface="Calibri"/>
              </a:rPr>
              <a:t>South </a:t>
            </a:r>
            <a:r>
              <a:rPr sz="2200" spc="225" dirty="0">
                <a:latin typeface="Calibri"/>
                <a:cs typeface="Calibri"/>
              </a:rPr>
              <a:t>Canada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140" dirty="0">
                <a:latin typeface="Calibri"/>
                <a:cs typeface="Calibri"/>
              </a:rPr>
              <a:t>Central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200" spc="150" dirty="0">
                <a:latin typeface="Calibri"/>
                <a:cs typeface="Calibri"/>
              </a:rPr>
              <a:t>Central</a:t>
            </a:r>
            <a:r>
              <a:rPr sz="2200" spc="55" dirty="0">
                <a:latin typeface="Calibri"/>
                <a:cs typeface="Calibri"/>
              </a:rPr>
              <a:t> </a:t>
            </a:r>
            <a:r>
              <a:rPr sz="2200" spc="305" dirty="0">
                <a:latin typeface="Calibri"/>
                <a:cs typeface="Calibri"/>
              </a:rPr>
              <a:t>US</a:t>
            </a:r>
            <a:r>
              <a:rPr sz="2200" spc="60" dirty="0">
                <a:latin typeface="Calibri"/>
                <a:cs typeface="Calibri"/>
              </a:rPr>
              <a:t> </a:t>
            </a:r>
            <a:r>
              <a:rPr sz="2200" spc="145" dirty="0">
                <a:latin typeface="Calibri"/>
                <a:cs typeface="Calibri"/>
              </a:rPr>
              <a:t>-</a:t>
            </a:r>
            <a:r>
              <a:rPr sz="2200" spc="100" dirty="0">
                <a:latin typeface="Calibri"/>
                <a:cs typeface="Calibri"/>
              </a:rPr>
              <a:t> </a:t>
            </a:r>
            <a:r>
              <a:rPr sz="2200" spc="220" dirty="0">
                <a:latin typeface="Calibri"/>
                <a:cs typeface="Calibri"/>
              </a:rPr>
              <a:t>East</a:t>
            </a:r>
            <a:r>
              <a:rPr sz="2200" spc="75" dirty="0">
                <a:latin typeface="Calibri"/>
                <a:cs typeface="Calibri"/>
              </a:rPr>
              <a:t> </a:t>
            </a:r>
            <a:r>
              <a:rPr sz="2200" spc="305" dirty="0">
                <a:latin typeface="Calibri"/>
                <a:cs typeface="Calibri"/>
              </a:rPr>
              <a:t>US</a:t>
            </a:r>
            <a:r>
              <a:rPr sz="2200" spc="85" dirty="0">
                <a:latin typeface="Calibri"/>
                <a:cs typeface="Calibri"/>
              </a:rPr>
              <a:t> </a:t>
            </a:r>
            <a:r>
              <a:rPr sz="2200" spc="145" dirty="0">
                <a:latin typeface="Calibri"/>
                <a:cs typeface="Calibri"/>
              </a:rPr>
              <a:t>-</a:t>
            </a:r>
            <a:r>
              <a:rPr sz="2200" spc="70" dirty="0">
                <a:latin typeface="Calibri"/>
                <a:cs typeface="Calibri"/>
              </a:rPr>
              <a:t> </a:t>
            </a:r>
            <a:r>
              <a:rPr sz="2200" spc="220" dirty="0">
                <a:latin typeface="Calibri"/>
                <a:cs typeface="Calibri"/>
              </a:rPr>
              <a:t>East</a:t>
            </a:r>
            <a:r>
              <a:rPr sz="2200" spc="100" dirty="0">
                <a:latin typeface="Calibri"/>
                <a:cs typeface="Calibri"/>
              </a:rPr>
              <a:t> </a:t>
            </a:r>
            <a:r>
              <a:rPr sz="2200" spc="305" dirty="0">
                <a:latin typeface="Calibri"/>
                <a:cs typeface="Calibri"/>
              </a:rPr>
              <a:t>US</a:t>
            </a:r>
            <a:r>
              <a:rPr sz="2200" spc="60" dirty="0">
                <a:latin typeface="Calibri"/>
                <a:cs typeface="Calibri"/>
              </a:rPr>
              <a:t> </a:t>
            </a:r>
            <a:r>
              <a:rPr sz="2200" spc="150" dirty="0">
                <a:latin typeface="Calibri"/>
                <a:cs typeface="Calibri"/>
              </a:rPr>
              <a:t>2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ts val="2380"/>
              </a:lnSpc>
              <a:spcBef>
                <a:spcPts val="944"/>
              </a:spcBef>
            </a:pPr>
            <a:r>
              <a:rPr sz="2200" spc="165" dirty="0">
                <a:latin typeface="Calibri"/>
                <a:cs typeface="Calibri"/>
              </a:rPr>
              <a:t>South</a:t>
            </a:r>
            <a:r>
              <a:rPr sz="2200" spc="65" dirty="0">
                <a:latin typeface="Calibri"/>
                <a:cs typeface="Calibri"/>
              </a:rPr>
              <a:t> </a:t>
            </a:r>
            <a:r>
              <a:rPr sz="2200" spc="150" dirty="0">
                <a:latin typeface="Calibri"/>
                <a:cs typeface="Calibri"/>
              </a:rPr>
              <a:t>Central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spc="305" dirty="0">
                <a:latin typeface="Calibri"/>
                <a:cs typeface="Calibri"/>
              </a:rPr>
              <a:t>US</a:t>
            </a:r>
            <a:r>
              <a:rPr sz="2200" spc="90" dirty="0">
                <a:latin typeface="Calibri"/>
                <a:cs typeface="Calibri"/>
              </a:rPr>
              <a:t> </a:t>
            </a:r>
            <a:r>
              <a:rPr sz="2200" spc="145" dirty="0">
                <a:latin typeface="Calibri"/>
                <a:cs typeface="Calibri"/>
              </a:rPr>
              <a:t>-</a:t>
            </a:r>
            <a:r>
              <a:rPr sz="2200" spc="70" dirty="0">
                <a:latin typeface="Calibri"/>
                <a:cs typeface="Calibri"/>
              </a:rPr>
              <a:t> </a:t>
            </a:r>
            <a:r>
              <a:rPr sz="2200" spc="160" dirty="0">
                <a:latin typeface="Calibri"/>
                <a:cs typeface="Calibri"/>
              </a:rPr>
              <a:t>West</a:t>
            </a:r>
            <a:r>
              <a:rPr sz="2200" spc="100" dirty="0">
                <a:latin typeface="Calibri"/>
                <a:cs typeface="Calibri"/>
              </a:rPr>
              <a:t> </a:t>
            </a:r>
            <a:r>
              <a:rPr sz="2200" spc="305" dirty="0">
                <a:latin typeface="Calibri"/>
                <a:cs typeface="Calibri"/>
              </a:rPr>
              <a:t>US</a:t>
            </a:r>
            <a:r>
              <a:rPr sz="2200" spc="60" dirty="0">
                <a:latin typeface="Calibri"/>
                <a:cs typeface="Calibri"/>
              </a:rPr>
              <a:t> </a:t>
            </a:r>
            <a:r>
              <a:rPr sz="2200" spc="200" dirty="0">
                <a:latin typeface="Calibri"/>
                <a:cs typeface="Calibri"/>
              </a:rPr>
              <a:t>2</a:t>
            </a:r>
            <a:r>
              <a:rPr sz="2200" spc="105" dirty="0">
                <a:latin typeface="Calibri"/>
                <a:cs typeface="Calibri"/>
              </a:rPr>
              <a:t> </a:t>
            </a:r>
            <a:r>
              <a:rPr sz="2200" spc="145" dirty="0">
                <a:latin typeface="Calibri"/>
                <a:cs typeface="Calibri"/>
              </a:rPr>
              <a:t>-</a:t>
            </a:r>
            <a:r>
              <a:rPr sz="2200" spc="70" dirty="0">
                <a:latin typeface="Calibri"/>
                <a:cs typeface="Calibri"/>
              </a:rPr>
              <a:t> </a:t>
            </a:r>
            <a:r>
              <a:rPr sz="2200" spc="135" dirty="0">
                <a:latin typeface="Calibri"/>
                <a:cs typeface="Calibri"/>
              </a:rPr>
              <a:t>West </a:t>
            </a:r>
            <a:r>
              <a:rPr sz="2200" spc="300" dirty="0">
                <a:latin typeface="Calibri"/>
                <a:cs typeface="Calibri"/>
              </a:rPr>
              <a:t>US</a:t>
            </a:r>
            <a:r>
              <a:rPr sz="2200" spc="85" dirty="0">
                <a:latin typeface="Calibri"/>
                <a:cs typeface="Calibri"/>
              </a:rPr>
              <a:t> </a:t>
            </a:r>
            <a:r>
              <a:rPr sz="2200" spc="180" dirty="0">
                <a:latin typeface="Calibri"/>
                <a:cs typeface="Calibri"/>
              </a:rPr>
              <a:t>3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200" spc="305" dirty="0">
                <a:latin typeface="Calibri"/>
                <a:cs typeface="Calibri"/>
              </a:rPr>
              <a:t>US</a:t>
            </a:r>
            <a:r>
              <a:rPr sz="2200" spc="80" dirty="0">
                <a:latin typeface="Calibri"/>
                <a:cs typeface="Calibri"/>
              </a:rPr>
              <a:t> </a:t>
            </a:r>
            <a:r>
              <a:rPr sz="2200" spc="190" dirty="0">
                <a:latin typeface="Calibri"/>
                <a:cs typeface="Calibri"/>
              </a:rPr>
              <a:t>Gov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spc="80" dirty="0">
                <a:latin typeface="Calibri"/>
                <a:cs typeface="Calibri"/>
              </a:rPr>
              <a:t>Virginia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68074" y="2268442"/>
            <a:ext cx="3735704" cy="335724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200" b="1" u="sng" spc="19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Europe</a:t>
            </a:r>
            <a:endParaRPr sz="2200">
              <a:latin typeface="Calibri"/>
              <a:cs typeface="Calibri"/>
            </a:endParaRPr>
          </a:p>
          <a:p>
            <a:pPr marL="12700" marR="742950">
              <a:lnSpc>
                <a:spcPct val="124500"/>
              </a:lnSpc>
              <a:spcBef>
                <a:spcPts val="5"/>
              </a:spcBef>
            </a:pPr>
            <a:r>
              <a:rPr sz="2200" spc="195" dirty="0">
                <a:latin typeface="Calibri"/>
                <a:cs typeface="Calibri"/>
              </a:rPr>
              <a:t>France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spc="140" dirty="0">
                <a:latin typeface="Calibri"/>
                <a:cs typeface="Calibri"/>
              </a:rPr>
              <a:t>Central </a:t>
            </a:r>
            <a:r>
              <a:rPr sz="2200" spc="155" dirty="0">
                <a:latin typeface="Calibri"/>
                <a:cs typeface="Calibri"/>
              </a:rPr>
              <a:t>Germany</a:t>
            </a:r>
            <a:r>
              <a:rPr sz="2200" spc="45" dirty="0">
                <a:latin typeface="Calibri"/>
                <a:cs typeface="Calibri"/>
              </a:rPr>
              <a:t> </a:t>
            </a:r>
            <a:r>
              <a:rPr sz="2200" spc="160" dirty="0">
                <a:latin typeface="Calibri"/>
                <a:cs typeface="Calibri"/>
              </a:rPr>
              <a:t>West</a:t>
            </a:r>
            <a:r>
              <a:rPr sz="2200" spc="85" dirty="0">
                <a:latin typeface="Calibri"/>
                <a:cs typeface="Calibri"/>
              </a:rPr>
              <a:t> </a:t>
            </a:r>
            <a:r>
              <a:rPr sz="2200" spc="140" dirty="0">
                <a:latin typeface="Calibri"/>
                <a:cs typeface="Calibri"/>
              </a:rPr>
              <a:t>Central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ts val="3290"/>
              </a:lnSpc>
              <a:spcBef>
                <a:spcPts val="190"/>
              </a:spcBef>
            </a:pPr>
            <a:r>
              <a:rPr sz="2200" spc="105" dirty="0">
                <a:latin typeface="Calibri"/>
                <a:cs typeface="Calibri"/>
              </a:rPr>
              <a:t>North</a:t>
            </a:r>
            <a:r>
              <a:rPr sz="2200" spc="75" dirty="0">
                <a:latin typeface="Calibri"/>
                <a:cs typeface="Calibri"/>
              </a:rPr>
              <a:t> </a:t>
            </a:r>
            <a:r>
              <a:rPr sz="2200" spc="165" dirty="0">
                <a:latin typeface="Calibri"/>
                <a:cs typeface="Calibri"/>
              </a:rPr>
              <a:t>Europe</a:t>
            </a:r>
            <a:r>
              <a:rPr sz="2200" spc="90" dirty="0">
                <a:latin typeface="Calibri"/>
                <a:cs typeface="Calibri"/>
              </a:rPr>
              <a:t> </a:t>
            </a:r>
            <a:r>
              <a:rPr sz="2200" spc="145" dirty="0">
                <a:latin typeface="Calibri"/>
                <a:cs typeface="Calibri"/>
              </a:rPr>
              <a:t>-</a:t>
            </a:r>
            <a:r>
              <a:rPr sz="2200" spc="80" dirty="0">
                <a:latin typeface="Calibri"/>
                <a:cs typeface="Calibri"/>
              </a:rPr>
              <a:t> </a:t>
            </a:r>
            <a:r>
              <a:rPr sz="2200" spc="155" dirty="0">
                <a:latin typeface="Calibri"/>
                <a:cs typeface="Calibri"/>
              </a:rPr>
              <a:t>West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155" dirty="0">
                <a:latin typeface="Calibri"/>
                <a:cs typeface="Calibri"/>
              </a:rPr>
              <a:t>Europe </a:t>
            </a:r>
            <a:r>
              <a:rPr sz="2200" spc="145" dirty="0">
                <a:latin typeface="Calibri"/>
                <a:cs typeface="Calibri"/>
              </a:rPr>
              <a:t>Norway</a:t>
            </a:r>
            <a:r>
              <a:rPr sz="2200" spc="45" dirty="0">
                <a:latin typeface="Calibri"/>
                <a:cs typeface="Calibri"/>
              </a:rPr>
              <a:t> </a:t>
            </a:r>
            <a:r>
              <a:rPr sz="2200" spc="200" dirty="0">
                <a:latin typeface="Calibri"/>
                <a:cs typeface="Calibri"/>
              </a:rPr>
              <a:t>East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200" spc="260" dirty="0">
                <a:latin typeface="Calibri"/>
                <a:cs typeface="Calibri"/>
              </a:rPr>
              <a:t>UK</a:t>
            </a:r>
            <a:r>
              <a:rPr sz="2200" spc="75" dirty="0">
                <a:latin typeface="Calibri"/>
                <a:cs typeface="Calibri"/>
              </a:rPr>
              <a:t> </a:t>
            </a:r>
            <a:r>
              <a:rPr sz="2200" spc="150" dirty="0">
                <a:latin typeface="Calibri"/>
                <a:cs typeface="Calibri"/>
              </a:rPr>
              <a:t>South</a:t>
            </a:r>
            <a:endParaRPr sz="2200">
              <a:latin typeface="Calibri"/>
              <a:cs typeface="Calibri"/>
            </a:endParaRPr>
          </a:p>
          <a:p>
            <a:pPr marL="12700" marR="1378585">
              <a:lnSpc>
                <a:spcPct val="123600"/>
              </a:lnSpc>
              <a:spcBef>
                <a:spcPts val="25"/>
              </a:spcBef>
            </a:pPr>
            <a:r>
              <a:rPr sz="2200" spc="200" dirty="0">
                <a:latin typeface="Calibri"/>
                <a:cs typeface="Calibri"/>
              </a:rPr>
              <a:t>Sweden</a:t>
            </a:r>
            <a:r>
              <a:rPr sz="2200" spc="45" dirty="0">
                <a:latin typeface="Calibri"/>
                <a:cs typeface="Calibri"/>
              </a:rPr>
              <a:t> </a:t>
            </a:r>
            <a:r>
              <a:rPr sz="2200" spc="140" dirty="0">
                <a:latin typeface="Calibri"/>
                <a:cs typeface="Calibri"/>
              </a:rPr>
              <a:t>Central Switzerland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95" dirty="0">
                <a:latin typeface="Calibri"/>
                <a:cs typeface="Calibri"/>
              </a:rPr>
              <a:t>North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335" dirty="0"/>
              <a:t>Regions</a:t>
            </a:r>
            <a:r>
              <a:rPr sz="3600" spc="80" dirty="0"/>
              <a:t> </a:t>
            </a:r>
            <a:r>
              <a:rPr sz="3600" spc="165" dirty="0"/>
              <a:t>with</a:t>
            </a:r>
            <a:r>
              <a:rPr sz="3600" spc="65" dirty="0"/>
              <a:t> </a:t>
            </a:r>
            <a:r>
              <a:rPr sz="3600" spc="190" dirty="0"/>
              <a:t>Availability</a:t>
            </a:r>
            <a:r>
              <a:rPr sz="3600" spc="70" dirty="0"/>
              <a:t> </a:t>
            </a:r>
            <a:r>
              <a:rPr sz="3600" spc="400" dirty="0"/>
              <a:t>Zones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41591" y="2383534"/>
            <a:ext cx="2459990" cy="2498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u="sng" spc="10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Middle</a:t>
            </a:r>
            <a:r>
              <a:rPr sz="2200" b="1" u="sng" spc="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200" b="1" u="sng" spc="2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East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165" dirty="0">
                <a:latin typeface="Calibri"/>
                <a:cs typeface="Calibri"/>
              </a:rPr>
              <a:t>Qatar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spc="140" dirty="0">
                <a:latin typeface="Calibri"/>
                <a:cs typeface="Calibri"/>
              </a:rPr>
              <a:t>Central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2200" spc="254" dirty="0">
                <a:latin typeface="Calibri"/>
                <a:cs typeface="Calibri"/>
              </a:rPr>
              <a:t>UAE</a:t>
            </a:r>
            <a:r>
              <a:rPr sz="2200" spc="80" dirty="0">
                <a:latin typeface="Calibri"/>
                <a:cs typeface="Calibri"/>
              </a:rPr>
              <a:t> </a:t>
            </a:r>
            <a:r>
              <a:rPr sz="2200" spc="90" dirty="0">
                <a:latin typeface="Calibri"/>
                <a:cs typeface="Calibri"/>
              </a:rPr>
              <a:t>North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5"/>
              </a:spcBef>
            </a:pP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b="1" u="sng" spc="17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Africa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2200" spc="165" dirty="0">
                <a:latin typeface="Calibri"/>
                <a:cs typeface="Calibri"/>
              </a:rPr>
              <a:t>South</a:t>
            </a:r>
            <a:r>
              <a:rPr sz="2200" spc="70" dirty="0">
                <a:latin typeface="Calibri"/>
                <a:cs typeface="Calibri"/>
              </a:rPr>
              <a:t> </a:t>
            </a:r>
            <a:r>
              <a:rPr sz="2200" spc="150" dirty="0">
                <a:latin typeface="Calibri"/>
                <a:cs typeface="Calibri"/>
              </a:rPr>
              <a:t>Africa</a:t>
            </a:r>
            <a:r>
              <a:rPr sz="2200" spc="90" dirty="0">
                <a:latin typeface="Calibri"/>
                <a:cs typeface="Calibri"/>
              </a:rPr>
              <a:t> </a:t>
            </a:r>
            <a:r>
              <a:rPr sz="2200" spc="95" dirty="0">
                <a:latin typeface="Calibri"/>
                <a:cs typeface="Calibri"/>
              </a:rPr>
              <a:t>North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68355" y="2268686"/>
            <a:ext cx="3469004" cy="31781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625600" indent="-635">
              <a:lnSpc>
                <a:spcPct val="134300"/>
              </a:lnSpc>
              <a:spcBef>
                <a:spcPts val="105"/>
              </a:spcBef>
            </a:pPr>
            <a:r>
              <a:rPr sz="2200" b="1" u="sng" spc="20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Asia</a:t>
            </a:r>
            <a:r>
              <a:rPr sz="22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200" b="1" u="sng" spc="19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Pacific</a:t>
            </a:r>
            <a:r>
              <a:rPr sz="2200" b="1" spc="190" dirty="0">
                <a:latin typeface="Calibri"/>
                <a:cs typeface="Calibri"/>
              </a:rPr>
              <a:t> </a:t>
            </a:r>
            <a:r>
              <a:rPr sz="2200" spc="114" dirty="0">
                <a:latin typeface="Calibri"/>
                <a:cs typeface="Calibri"/>
              </a:rPr>
              <a:t>Australia</a:t>
            </a:r>
            <a:r>
              <a:rPr sz="2200" spc="90" dirty="0">
                <a:latin typeface="Calibri"/>
                <a:cs typeface="Calibri"/>
              </a:rPr>
              <a:t> </a:t>
            </a:r>
            <a:r>
              <a:rPr sz="2200" spc="200" dirty="0">
                <a:latin typeface="Calibri"/>
                <a:cs typeface="Calibri"/>
              </a:rPr>
              <a:t>East </a:t>
            </a:r>
            <a:r>
              <a:rPr sz="2200" spc="150" dirty="0">
                <a:latin typeface="Calibri"/>
                <a:cs typeface="Calibri"/>
              </a:rPr>
              <a:t>Central</a:t>
            </a:r>
            <a:r>
              <a:rPr sz="2200" spc="65" dirty="0">
                <a:latin typeface="Calibri"/>
                <a:cs typeface="Calibri"/>
              </a:rPr>
              <a:t> </a:t>
            </a:r>
            <a:r>
              <a:rPr sz="2200" spc="80" dirty="0">
                <a:latin typeface="Calibri"/>
                <a:cs typeface="Calibri"/>
              </a:rPr>
              <a:t>India </a:t>
            </a:r>
            <a:r>
              <a:rPr sz="2200" spc="225" dirty="0">
                <a:latin typeface="Calibri"/>
                <a:cs typeface="Calibri"/>
              </a:rPr>
              <a:t>Japan</a:t>
            </a:r>
            <a:r>
              <a:rPr sz="2200" spc="55" dirty="0">
                <a:latin typeface="Calibri"/>
                <a:cs typeface="Calibri"/>
              </a:rPr>
              <a:t> </a:t>
            </a:r>
            <a:r>
              <a:rPr sz="2200" spc="200" dirty="0">
                <a:latin typeface="Calibri"/>
                <a:cs typeface="Calibri"/>
              </a:rPr>
              <a:t>East </a:t>
            </a:r>
            <a:r>
              <a:rPr sz="2200" spc="180" dirty="0">
                <a:latin typeface="Calibri"/>
                <a:cs typeface="Calibri"/>
              </a:rPr>
              <a:t>Korea</a:t>
            </a:r>
            <a:r>
              <a:rPr sz="2200" spc="95" dirty="0">
                <a:latin typeface="Calibri"/>
                <a:cs typeface="Calibri"/>
              </a:rPr>
              <a:t> </a:t>
            </a:r>
            <a:r>
              <a:rPr sz="2200" spc="140" dirty="0">
                <a:latin typeface="Calibri"/>
                <a:cs typeface="Calibri"/>
              </a:rPr>
              <a:t>Central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ts val="3550"/>
              </a:lnSpc>
              <a:spcBef>
                <a:spcPts val="80"/>
              </a:spcBef>
            </a:pPr>
            <a:r>
              <a:rPr sz="2200" spc="165" dirty="0">
                <a:latin typeface="Calibri"/>
                <a:cs typeface="Calibri"/>
              </a:rPr>
              <a:t>Southeast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170" dirty="0">
                <a:latin typeface="Calibri"/>
                <a:cs typeface="Calibri"/>
              </a:rPr>
              <a:t>Asia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145" dirty="0">
                <a:latin typeface="Calibri"/>
                <a:cs typeface="Calibri"/>
              </a:rPr>
              <a:t>-</a:t>
            </a:r>
            <a:r>
              <a:rPr sz="2200" spc="100" dirty="0">
                <a:latin typeface="Calibri"/>
                <a:cs typeface="Calibri"/>
              </a:rPr>
              <a:t> </a:t>
            </a:r>
            <a:r>
              <a:rPr sz="2200" spc="220" dirty="0">
                <a:latin typeface="Calibri"/>
                <a:cs typeface="Calibri"/>
              </a:rPr>
              <a:t>East</a:t>
            </a:r>
            <a:r>
              <a:rPr sz="2200" spc="80" dirty="0">
                <a:latin typeface="Calibri"/>
                <a:cs typeface="Calibri"/>
              </a:rPr>
              <a:t> </a:t>
            </a:r>
            <a:r>
              <a:rPr sz="2200" spc="150" dirty="0">
                <a:latin typeface="Calibri"/>
                <a:cs typeface="Calibri"/>
              </a:rPr>
              <a:t>Asia </a:t>
            </a:r>
            <a:r>
              <a:rPr sz="2200" spc="170" dirty="0">
                <a:latin typeface="Calibri"/>
                <a:cs typeface="Calibri"/>
              </a:rPr>
              <a:t>China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spc="105" dirty="0">
                <a:latin typeface="Calibri"/>
                <a:cs typeface="Calibri"/>
              </a:rPr>
              <a:t>North</a:t>
            </a:r>
            <a:r>
              <a:rPr sz="2200" spc="80" dirty="0">
                <a:latin typeface="Calibri"/>
                <a:cs typeface="Calibri"/>
              </a:rPr>
              <a:t> </a:t>
            </a:r>
            <a:r>
              <a:rPr sz="2200" spc="180" dirty="0">
                <a:latin typeface="Calibri"/>
                <a:cs typeface="Calibri"/>
              </a:rPr>
              <a:t>3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890" y="670289"/>
            <a:ext cx="6689725" cy="262826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825"/>
              </a:spcBef>
            </a:pPr>
            <a:r>
              <a:rPr sz="6100" spc="415" dirty="0"/>
              <a:t>Not</a:t>
            </a:r>
            <a:r>
              <a:rPr sz="6100" spc="110" dirty="0"/>
              <a:t> </a:t>
            </a:r>
            <a:r>
              <a:rPr sz="6100" spc="459" dirty="0"/>
              <a:t>every</a:t>
            </a:r>
            <a:r>
              <a:rPr sz="6100" spc="150" dirty="0"/>
              <a:t> </a:t>
            </a:r>
            <a:r>
              <a:rPr sz="6100" spc="520" dirty="0"/>
              <a:t>service </a:t>
            </a:r>
            <a:r>
              <a:rPr sz="6100" spc="500" dirty="0"/>
              <a:t>supports </a:t>
            </a:r>
            <a:r>
              <a:rPr sz="6100" spc="320" dirty="0"/>
              <a:t>Availability</a:t>
            </a:r>
            <a:r>
              <a:rPr sz="6100" spc="175" dirty="0"/>
              <a:t> </a:t>
            </a:r>
            <a:r>
              <a:rPr sz="6100" spc="685" dirty="0"/>
              <a:t>Zones</a:t>
            </a:r>
            <a:endParaRPr sz="6100"/>
          </a:p>
        </p:txBody>
      </p:sp>
      <p:sp>
        <p:nvSpPr>
          <p:cNvPr id="3" name="object 3"/>
          <p:cNvSpPr/>
          <p:nvPr/>
        </p:nvSpPr>
        <p:spPr>
          <a:xfrm>
            <a:off x="563880" y="6086855"/>
            <a:ext cx="7336155" cy="0"/>
          </a:xfrm>
          <a:custGeom>
            <a:avLst/>
            <a:gdLst/>
            <a:ahLst/>
            <a:cxnLst/>
            <a:rect l="l" t="t" r="r" b="b"/>
            <a:pathLst>
              <a:path w="7336155">
                <a:moveTo>
                  <a:pt x="0" y="0"/>
                </a:moveTo>
                <a:lnTo>
                  <a:pt x="7335837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27592" y="807719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27613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90073" y="6291071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4">
                <a:moveTo>
                  <a:pt x="565378" y="0"/>
                </a:moveTo>
                <a:lnTo>
                  <a:pt x="516592" y="2080"/>
                </a:lnTo>
                <a:lnTo>
                  <a:pt x="468959" y="8207"/>
                </a:lnTo>
                <a:lnTo>
                  <a:pt x="422648" y="18210"/>
                </a:lnTo>
                <a:lnTo>
                  <a:pt x="377829" y="31921"/>
                </a:lnTo>
                <a:lnTo>
                  <a:pt x="334672" y="49168"/>
                </a:lnTo>
                <a:lnTo>
                  <a:pt x="293345" y="69781"/>
                </a:lnTo>
                <a:lnTo>
                  <a:pt x="254020" y="93591"/>
                </a:lnTo>
                <a:lnTo>
                  <a:pt x="216866" y="120427"/>
                </a:lnTo>
                <a:lnTo>
                  <a:pt x="182052" y="150120"/>
                </a:lnTo>
                <a:lnTo>
                  <a:pt x="149748" y="182498"/>
                </a:lnTo>
                <a:lnTo>
                  <a:pt x="120124" y="217392"/>
                </a:lnTo>
                <a:lnTo>
                  <a:pt x="93350" y="254633"/>
                </a:lnTo>
                <a:lnTo>
                  <a:pt x="69595" y="294049"/>
                </a:lnTo>
                <a:lnTo>
                  <a:pt x="49029" y="335471"/>
                </a:lnTo>
                <a:lnTo>
                  <a:pt x="31822" y="378728"/>
                </a:lnTo>
                <a:lnTo>
                  <a:pt x="18143" y="423651"/>
                </a:lnTo>
                <a:lnTo>
                  <a:pt x="8162" y="470069"/>
                </a:lnTo>
                <a:lnTo>
                  <a:pt x="2049" y="517813"/>
                </a:lnTo>
                <a:lnTo>
                  <a:pt x="0" y="566927"/>
                </a:lnTo>
                <a:lnTo>
                  <a:pt x="1130757" y="566927"/>
                </a:lnTo>
                <a:lnTo>
                  <a:pt x="1128707" y="517813"/>
                </a:lnTo>
                <a:lnTo>
                  <a:pt x="1122594" y="470069"/>
                </a:lnTo>
                <a:lnTo>
                  <a:pt x="1112613" y="423651"/>
                </a:lnTo>
                <a:lnTo>
                  <a:pt x="1098934" y="378728"/>
                </a:lnTo>
                <a:lnTo>
                  <a:pt x="1081727" y="335471"/>
                </a:lnTo>
                <a:lnTo>
                  <a:pt x="1061161" y="294049"/>
                </a:lnTo>
                <a:lnTo>
                  <a:pt x="1037406" y="254633"/>
                </a:lnTo>
                <a:lnTo>
                  <a:pt x="1010632" y="217392"/>
                </a:lnTo>
                <a:lnTo>
                  <a:pt x="981008" y="182498"/>
                </a:lnTo>
                <a:lnTo>
                  <a:pt x="948704" y="150120"/>
                </a:lnTo>
                <a:lnTo>
                  <a:pt x="913890" y="120427"/>
                </a:lnTo>
                <a:lnTo>
                  <a:pt x="876736" y="93591"/>
                </a:lnTo>
                <a:lnTo>
                  <a:pt x="837411" y="69781"/>
                </a:lnTo>
                <a:lnTo>
                  <a:pt x="796085" y="49168"/>
                </a:lnTo>
                <a:lnTo>
                  <a:pt x="752927" y="31921"/>
                </a:lnTo>
                <a:lnTo>
                  <a:pt x="708108" y="18210"/>
                </a:lnTo>
                <a:lnTo>
                  <a:pt x="661797" y="8207"/>
                </a:lnTo>
                <a:lnTo>
                  <a:pt x="614164" y="2080"/>
                </a:lnTo>
                <a:lnTo>
                  <a:pt x="565378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90047" y="3547871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90047" y="2179320"/>
            <a:ext cx="1130935" cy="1127760"/>
          </a:xfrm>
          <a:custGeom>
            <a:avLst/>
            <a:gdLst/>
            <a:ahLst/>
            <a:cxnLst/>
            <a:rect l="l" t="t" r="r" b="b"/>
            <a:pathLst>
              <a:path w="1130934" h="1127760">
                <a:moveTo>
                  <a:pt x="565404" y="0"/>
                </a:moveTo>
                <a:lnTo>
                  <a:pt x="516618" y="2069"/>
                </a:lnTo>
                <a:lnTo>
                  <a:pt x="468985" y="8166"/>
                </a:lnTo>
                <a:lnTo>
                  <a:pt x="422674" y="18120"/>
                </a:lnTo>
                <a:lnTo>
                  <a:pt x="377854" y="31762"/>
                </a:lnTo>
                <a:lnTo>
                  <a:pt x="334697" y="48924"/>
                </a:lnTo>
                <a:lnTo>
                  <a:pt x="293371" y="69435"/>
                </a:lnTo>
                <a:lnTo>
                  <a:pt x="254046" y="93126"/>
                </a:lnTo>
                <a:lnTo>
                  <a:pt x="216891" y="119829"/>
                </a:lnTo>
                <a:lnTo>
                  <a:pt x="182077" y="149373"/>
                </a:lnTo>
                <a:lnTo>
                  <a:pt x="149774" y="181590"/>
                </a:lnTo>
                <a:lnTo>
                  <a:pt x="120150" y="216311"/>
                </a:lnTo>
                <a:lnTo>
                  <a:pt x="93376" y="253365"/>
                </a:lnTo>
                <a:lnTo>
                  <a:pt x="69621" y="292584"/>
                </a:lnTo>
                <a:lnTo>
                  <a:pt x="49055" y="333799"/>
                </a:lnTo>
                <a:lnTo>
                  <a:pt x="31847" y="376840"/>
                </a:lnTo>
                <a:lnTo>
                  <a:pt x="18168" y="421537"/>
                </a:lnTo>
                <a:lnTo>
                  <a:pt x="8188" y="467723"/>
                </a:lnTo>
                <a:lnTo>
                  <a:pt x="2075" y="515227"/>
                </a:lnTo>
                <a:lnTo>
                  <a:pt x="0" y="563879"/>
                </a:lnTo>
                <a:lnTo>
                  <a:pt x="2075" y="612532"/>
                </a:lnTo>
                <a:lnTo>
                  <a:pt x="8188" y="660036"/>
                </a:lnTo>
                <a:lnTo>
                  <a:pt x="18168" y="706222"/>
                </a:lnTo>
                <a:lnTo>
                  <a:pt x="31847" y="750919"/>
                </a:lnTo>
                <a:lnTo>
                  <a:pt x="49055" y="793960"/>
                </a:lnTo>
                <a:lnTo>
                  <a:pt x="69621" y="835175"/>
                </a:lnTo>
                <a:lnTo>
                  <a:pt x="93376" y="874394"/>
                </a:lnTo>
                <a:lnTo>
                  <a:pt x="120150" y="911448"/>
                </a:lnTo>
                <a:lnTo>
                  <a:pt x="149774" y="946169"/>
                </a:lnTo>
                <a:lnTo>
                  <a:pt x="182077" y="978386"/>
                </a:lnTo>
                <a:lnTo>
                  <a:pt x="216891" y="1007930"/>
                </a:lnTo>
                <a:lnTo>
                  <a:pt x="254046" y="1034633"/>
                </a:lnTo>
                <a:lnTo>
                  <a:pt x="293371" y="1058324"/>
                </a:lnTo>
                <a:lnTo>
                  <a:pt x="334697" y="1078835"/>
                </a:lnTo>
                <a:lnTo>
                  <a:pt x="377854" y="1095997"/>
                </a:lnTo>
                <a:lnTo>
                  <a:pt x="422674" y="1109639"/>
                </a:lnTo>
                <a:lnTo>
                  <a:pt x="468985" y="1119593"/>
                </a:lnTo>
                <a:lnTo>
                  <a:pt x="516618" y="1125690"/>
                </a:lnTo>
                <a:lnTo>
                  <a:pt x="565404" y="1127759"/>
                </a:lnTo>
                <a:lnTo>
                  <a:pt x="614189" y="1125690"/>
                </a:lnTo>
                <a:lnTo>
                  <a:pt x="661822" y="1119593"/>
                </a:lnTo>
                <a:lnTo>
                  <a:pt x="708133" y="1109639"/>
                </a:lnTo>
                <a:lnTo>
                  <a:pt x="752953" y="1095997"/>
                </a:lnTo>
                <a:lnTo>
                  <a:pt x="796110" y="1078835"/>
                </a:lnTo>
                <a:lnTo>
                  <a:pt x="837436" y="1058324"/>
                </a:lnTo>
                <a:lnTo>
                  <a:pt x="876761" y="1034633"/>
                </a:lnTo>
                <a:lnTo>
                  <a:pt x="913916" y="1007930"/>
                </a:lnTo>
                <a:lnTo>
                  <a:pt x="948730" y="978386"/>
                </a:lnTo>
                <a:lnTo>
                  <a:pt x="981033" y="946169"/>
                </a:lnTo>
                <a:lnTo>
                  <a:pt x="1010657" y="911448"/>
                </a:lnTo>
                <a:lnTo>
                  <a:pt x="1037431" y="874394"/>
                </a:lnTo>
                <a:lnTo>
                  <a:pt x="1061186" y="835175"/>
                </a:lnTo>
                <a:lnTo>
                  <a:pt x="1081752" y="793960"/>
                </a:lnTo>
                <a:lnTo>
                  <a:pt x="1098960" y="750919"/>
                </a:lnTo>
                <a:lnTo>
                  <a:pt x="1112639" y="706222"/>
                </a:lnTo>
                <a:lnTo>
                  <a:pt x="1122619" y="660036"/>
                </a:lnTo>
                <a:lnTo>
                  <a:pt x="1128732" y="612532"/>
                </a:lnTo>
                <a:lnTo>
                  <a:pt x="1130808" y="563879"/>
                </a:lnTo>
                <a:lnTo>
                  <a:pt x="1128732" y="515227"/>
                </a:lnTo>
                <a:lnTo>
                  <a:pt x="1122619" y="467723"/>
                </a:lnTo>
                <a:lnTo>
                  <a:pt x="1112639" y="421537"/>
                </a:lnTo>
                <a:lnTo>
                  <a:pt x="1098960" y="376840"/>
                </a:lnTo>
                <a:lnTo>
                  <a:pt x="1081752" y="333799"/>
                </a:lnTo>
                <a:lnTo>
                  <a:pt x="1061186" y="292584"/>
                </a:lnTo>
                <a:lnTo>
                  <a:pt x="1037431" y="253365"/>
                </a:lnTo>
                <a:lnTo>
                  <a:pt x="1010657" y="216311"/>
                </a:lnTo>
                <a:lnTo>
                  <a:pt x="981033" y="181590"/>
                </a:lnTo>
                <a:lnTo>
                  <a:pt x="948730" y="149373"/>
                </a:lnTo>
                <a:lnTo>
                  <a:pt x="913916" y="119829"/>
                </a:lnTo>
                <a:lnTo>
                  <a:pt x="876761" y="93126"/>
                </a:lnTo>
                <a:lnTo>
                  <a:pt x="837436" y="69435"/>
                </a:lnTo>
                <a:lnTo>
                  <a:pt x="796110" y="48924"/>
                </a:lnTo>
                <a:lnTo>
                  <a:pt x="752953" y="31762"/>
                </a:lnTo>
                <a:lnTo>
                  <a:pt x="708133" y="18120"/>
                </a:lnTo>
                <a:lnTo>
                  <a:pt x="661822" y="8166"/>
                </a:lnTo>
                <a:lnTo>
                  <a:pt x="614189" y="2069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90047" y="807719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90068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5577" y="6294120"/>
            <a:ext cx="536575" cy="563880"/>
          </a:xfrm>
          <a:custGeom>
            <a:avLst/>
            <a:gdLst/>
            <a:ahLst/>
            <a:cxnLst/>
            <a:rect l="l" t="t" r="r" b="b"/>
            <a:pathLst>
              <a:path w="536575" h="563879">
                <a:moveTo>
                  <a:pt x="536422" y="0"/>
                </a:moveTo>
                <a:lnTo>
                  <a:pt x="450303" y="8724"/>
                </a:lnTo>
                <a:lnTo>
                  <a:pt x="402894" y="20654"/>
                </a:lnTo>
                <a:lnTo>
                  <a:pt x="357167" y="36507"/>
                </a:lnTo>
                <a:lnTo>
                  <a:pt x="313312" y="56094"/>
                </a:lnTo>
                <a:lnTo>
                  <a:pt x="271519" y="79223"/>
                </a:lnTo>
                <a:lnTo>
                  <a:pt x="231978" y="105704"/>
                </a:lnTo>
                <a:lnTo>
                  <a:pt x="194878" y="135346"/>
                </a:lnTo>
                <a:lnTo>
                  <a:pt x="160411" y="167958"/>
                </a:lnTo>
                <a:lnTo>
                  <a:pt x="128765" y="203350"/>
                </a:lnTo>
                <a:lnTo>
                  <a:pt x="100131" y="241331"/>
                </a:lnTo>
                <a:lnTo>
                  <a:pt x="74698" y="281710"/>
                </a:lnTo>
                <a:lnTo>
                  <a:pt x="52657" y="324297"/>
                </a:lnTo>
                <a:lnTo>
                  <a:pt x="34198" y="368900"/>
                </a:lnTo>
                <a:lnTo>
                  <a:pt x="19510" y="415329"/>
                </a:lnTo>
                <a:lnTo>
                  <a:pt x="8783" y="463393"/>
                </a:lnTo>
                <a:lnTo>
                  <a:pt x="2208" y="512901"/>
                </a:lnTo>
                <a:lnTo>
                  <a:pt x="0" y="563879"/>
                </a:lnTo>
                <a:lnTo>
                  <a:pt x="536422" y="563879"/>
                </a:lnTo>
                <a:lnTo>
                  <a:pt x="536422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655552" y="4922520"/>
            <a:ext cx="536575" cy="1127760"/>
          </a:xfrm>
          <a:custGeom>
            <a:avLst/>
            <a:gdLst/>
            <a:ahLst/>
            <a:cxnLst/>
            <a:rect l="l" t="t" r="r" b="b"/>
            <a:pathLst>
              <a:path w="536575" h="1127760">
                <a:moveTo>
                  <a:pt x="536448" y="0"/>
                </a:moveTo>
                <a:lnTo>
                  <a:pt x="450329" y="8724"/>
                </a:lnTo>
                <a:lnTo>
                  <a:pt x="402920" y="20657"/>
                </a:lnTo>
                <a:lnTo>
                  <a:pt x="357192" y="36516"/>
                </a:lnTo>
                <a:lnTo>
                  <a:pt x="313337" y="56109"/>
                </a:lnTo>
                <a:lnTo>
                  <a:pt x="271544" y="79247"/>
                </a:lnTo>
                <a:lnTo>
                  <a:pt x="232003" y="105739"/>
                </a:lnTo>
                <a:lnTo>
                  <a:pt x="194904" y="135393"/>
                </a:lnTo>
                <a:lnTo>
                  <a:pt x="160436" y="168019"/>
                </a:lnTo>
                <a:lnTo>
                  <a:pt x="128790" y="203425"/>
                </a:lnTo>
                <a:lnTo>
                  <a:pt x="100156" y="241421"/>
                </a:lnTo>
                <a:lnTo>
                  <a:pt x="74724" y="281817"/>
                </a:lnTo>
                <a:lnTo>
                  <a:pt x="52683" y="324420"/>
                </a:lnTo>
                <a:lnTo>
                  <a:pt x="34223" y="369041"/>
                </a:lnTo>
                <a:lnTo>
                  <a:pt x="19535" y="415488"/>
                </a:lnTo>
                <a:lnTo>
                  <a:pt x="8809" y="463571"/>
                </a:lnTo>
                <a:lnTo>
                  <a:pt x="2233" y="513098"/>
                </a:lnTo>
                <a:lnTo>
                  <a:pt x="0" y="563879"/>
                </a:lnTo>
                <a:lnTo>
                  <a:pt x="2233" y="614661"/>
                </a:lnTo>
                <a:lnTo>
                  <a:pt x="8809" y="664188"/>
                </a:lnTo>
                <a:lnTo>
                  <a:pt x="19535" y="712271"/>
                </a:lnTo>
                <a:lnTo>
                  <a:pt x="34223" y="758718"/>
                </a:lnTo>
                <a:lnTo>
                  <a:pt x="52683" y="803339"/>
                </a:lnTo>
                <a:lnTo>
                  <a:pt x="74724" y="845942"/>
                </a:lnTo>
                <a:lnTo>
                  <a:pt x="100156" y="886338"/>
                </a:lnTo>
                <a:lnTo>
                  <a:pt x="128790" y="924334"/>
                </a:lnTo>
                <a:lnTo>
                  <a:pt x="160436" y="959740"/>
                </a:lnTo>
                <a:lnTo>
                  <a:pt x="194904" y="992366"/>
                </a:lnTo>
                <a:lnTo>
                  <a:pt x="232003" y="1022020"/>
                </a:lnTo>
                <a:lnTo>
                  <a:pt x="271544" y="1048511"/>
                </a:lnTo>
                <a:lnTo>
                  <a:pt x="313337" y="1071650"/>
                </a:lnTo>
                <a:lnTo>
                  <a:pt x="357192" y="1091243"/>
                </a:lnTo>
                <a:lnTo>
                  <a:pt x="402920" y="1107102"/>
                </a:lnTo>
                <a:lnTo>
                  <a:pt x="450329" y="1119035"/>
                </a:lnTo>
                <a:lnTo>
                  <a:pt x="536448" y="1127759"/>
                </a:lnTo>
                <a:lnTo>
                  <a:pt x="536448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655552" y="3550920"/>
            <a:ext cx="536575" cy="1127760"/>
          </a:xfrm>
          <a:custGeom>
            <a:avLst/>
            <a:gdLst/>
            <a:ahLst/>
            <a:cxnLst/>
            <a:rect l="l" t="t" r="r" b="b"/>
            <a:pathLst>
              <a:path w="536575" h="1127760">
                <a:moveTo>
                  <a:pt x="536448" y="0"/>
                </a:moveTo>
                <a:lnTo>
                  <a:pt x="450329" y="8724"/>
                </a:lnTo>
                <a:lnTo>
                  <a:pt x="402920" y="20657"/>
                </a:lnTo>
                <a:lnTo>
                  <a:pt x="357192" y="36516"/>
                </a:lnTo>
                <a:lnTo>
                  <a:pt x="313337" y="56109"/>
                </a:lnTo>
                <a:lnTo>
                  <a:pt x="271544" y="79248"/>
                </a:lnTo>
                <a:lnTo>
                  <a:pt x="232003" y="105739"/>
                </a:lnTo>
                <a:lnTo>
                  <a:pt x="194904" y="135393"/>
                </a:lnTo>
                <a:lnTo>
                  <a:pt x="160436" y="168019"/>
                </a:lnTo>
                <a:lnTo>
                  <a:pt x="128790" y="203425"/>
                </a:lnTo>
                <a:lnTo>
                  <a:pt x="100156" y="241421"/>
                </a:lnTo>
                <a:lnTo>
                  <a:pt x="74724" y="281817"/>
                </a:lnTo>
                <a:lnTo>
                  <a:pt x="52683" y="324420"/>
                </a:lnTo>
                <a:lnTo>
                  <a:pt x="34223" y="369041"/>
                </a:lnTo>
                <a:lnTo>
                  <a:pt x="19535" y="415488"/>
                </a:lnTo>
                <a:lnTo>
                  <a:pt x="8809" y="463571"/>
                </a:lnTo>
                <a:lnTo>
                  <a:pt x="2233" y="513098"/>
                </a:lnTo>
                <a:lnTo>
                  <a:pt x="0" y="563880"/>
                </a:lnTo>
                <a:lnTo>
                  <a:pt x="2233" y="614661"/>
                </a:lnTo>
                <a:lnTo>
                  <a:pt x="8809" y="664188"/>
                </a:lnTo>
                <a:lnTo>
                  <a:pt x="19535" y="712271"/>
                </a:lnTo>
                <a:lnTo>
                  <a:pt x="34223" y="758718"/>
                </a:lnTo>
                <a:lnTo>
                  <a:pt x="52683" y="803339"/>
                </a:lnTo>
                <a:lnTo>
                  <a:pt x="74724" y="845942"/>
                </a:lnTo>
                <a:lnTo>
                  <a:pt x="100156" y="886338"/>
                </a:lnTo>
                <a:lnTo>
                  <a:pt x="128790" y="924334"/>
                </a:lnTo>
                <a:lnTo>
                  <a:pt x="160436" y="959740"/>
                </a:lnTo>
                <a:lnTo>
                  <a:pt x="194904" y="992366"/>
                </a:lnTo>
                <a:lnTo>
                  <a:pt x="232003" y="1022020"/>
                </a:lnTo>
                <a:lnTo>
                  <a:pt x="271544" y="1048512"/>
                </a:lnTo>
                <a:lnTo>
                  <a:pt x="313337" y="1071650"/>
                </a:lnTo>
                <a:lnTo>
                  <a:pt x="357192" y="1091243"/>
                </a:lnTo>
                <a:lnTo>
                  <a:pt x="402920" y="1107102"/>
                </a:lnTo>
                <a:lnTo>
                  <a:pt x="450329" y="1119035"/>
                </a:lnTo>
                <a:lnTo>
                  <a:pt x="536448" y="1127760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55552" y="2179320"/>
            <a:ext cx="536575" cy="1127760"/>
          </a:xfrm>
          <a:custGeom>
            <a:avLst/>
            <a:gdLst/>
            <a:ahLst/>
            <a:cxnLst/>
            <a:rect l="l" t="t" r="r" b="b"/>
            <a:pathLst>
              <a:path w="536575" h="1127760">
                <a:moveTo>
                  <a:pt x="536448" y="0"/>
                </a:moveTo>
                <a:lnTo>
                  <a:pt x="450329" y="8724"/>
                </a:lnTo>
                <a:lnTo>
                  <a:pt x="402920" y="20657"/>
                </a:lnTo>
                <a:lnTo>
                  <a:pt x="357192" y="36516"/>
                </a:lnTo>
                <a:lnTo>
                  <a:pt x="313337" y="56109"/>
                </a:lnTo>
                <a:lnTo>
                  <a:pt x="271544" y="79248"/>
                </a:lnTo>
                <a:lnTo>
                  <a:pt x="232003" y="105739"/>
                </a:lnTo>
                <a:lnTo>
                  <a:pt x="194904" y="135393"/>
                </a:lnTo>
                <a:lnTo>
                  <a:pt x="160436" y="168019"/>
                </a:lnTo>
                <a:lnTo>
                  <a:pt x="128790" y="203425"/>
                </a:lnTo>
                <a:lnTo>
                  <a:pt x="100156" y="241421"/>
                </a:lnTo>
                <a:lnTo>
                  <a:pt x="74724" y="281817"/>
                </a:lnTo>
                <a:lnTo>
                  <a:pt x="52683" y="324420"/>
                </a:lnTo>
                <a:lnTo>
                  <a:pt x="34223" y="369041"/>
                </a:lnTo>
                <a:lnTo>
                  <a:pt x="19535" y="415488"/>
                </a:lnTo>
                <a:lnTo>
                  <a:pt x="8809" y="463571"/>
                </a:lnTo>
                <a:lnTo>
                  <a:pt x="2233" y="513098"/>
                </a:lnTo>
                <a:lnTo>
                  <a:pt x="0" y="563880"/>
                </a:lnTo>
                <a:lnTo>
                  <a:pt x="2233" y="614661"/>
                </a:lnTo>
                <a:lnTo>
                  <a:pt x="8809" y="664188"/>
                </a:lnTo>
                <a:lnTo>
                  <a:pt x="19535" y="712271"/>
                </a:lnTo>
                <a:lnTo>
                  <a:pt x="34223" y="758718"/>
                </a:lnTo>
                <a:lnTo>
                  <a:pt x="52683" y="803339"/>
                </a:lnTo>
                <a:lnTo>
                  <a:pt x="74724" y="845942"/>
                </a:lnTo>
                <a:lnTo>
                  <a:pt x="100156" y="886338"/>
                </a:lnTo>
                <a:lnTo>
                  <a:pt x="128790" y="924334"/>
                </a:lnTo>
                <a:lnTo>
                  <a:pt x="160436" y="959740"/>
                </a:lnTo>
                <a:lnTo>
                  <a:pt x="194904" y="992366"/>
                </a:lnTo>
                <a:lnTo>
                  <a:pt x="232003" y="1022020"/>
                </a:lnTo>
                <a:lnTo>
                  <a:pt x="271544" y="1048512"/>
                </a:lnTo>
                <a:lnTo>
                  <a:pt x="313337" y="1071650"/>
                </a:lnTo>
                <a:lnTo>
                  <a:pt x="357192" y="1091243"/>
                </a:lnTo>
                <a:lnTo>
                  <a:pt x="402920" y="1107102"/>
                </a:lnTo>
                <a:lnTo>
                  <a:pt x="450329" y="1119035"/>
                </a:lnTo>
                <a:lnTo>
                  <a:pt x="536448" y="1127760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55552" y="807719"/>
            <a:ext cx="536575" cy="1127760"/>
          </a:xfrm>
          <a:custGeom>
            <a:avLst/>
            <a:gdLst/>
            <a:ahLst/>
            <a:cxnLst/>
            <a:rect l="l" t="t" r="r" b="b"/>
            <a:pathLst>
              <a:path w="536575" h="1127760">
                <a:moveTo>
                  <a:pt x="536448" y="0"/>
                </a:moveTo>
                <a:lnTo>
                  <a:pt x="450329" y="8724"/>
                </a:lnTo>
                <a:lnTo>
                  <a:pt x="402920" y="20657"/>
                </a:lnTo>
                <a:lnTo>
                  <a:pt x="357192" y="36516"/>
                </a:lnTo>
                <a:lnTo>
                  <a:pt x="313337" y="56109"/>
                </a:lnTo>
                <a:lnTo>
                  <a:pt x="271544" y="79248"/>
                </a:lnTo>
                <a:lnTo>
                  <a:pt x="232003" y="105739"/>
                </a:lnTo>
                <a:lnTo>
                  <a:pt x="194904" y="135393"/>
                </a:lnTo>
                <a:lnTo>
                  <a:pt x="160436" y="168019"/>
                </a:lnTo>
                <a:lnTo>
                  <a:pt x="128790" y="203425"/>
                </a:lnTo>
                <a:lnTo>
                  <a:pt x="100156" y="241421"/>
                </a:lnTo>
                <a:lnTo>
                  <a:pt x="74724" y="281817"/>
                </a:lnTo>
                <a:lnTo>
                  <a:pt x="52683" y="324420"/>
                </a:lnTo>
                <a:lnTo>
                  <a:pt x="34223" y="369041"/>
                </a:lnTo>
                <a:lnTo>
                  <a:pt x="19535" y="415488"/>
                </a:lnTo>
                <a:lnTo>
                  <a:pt x="8809" y="463571"/>
                </a:lnTo>
                <a:lnTo>
                  <a:pt x="2233" y="513098"/>
                </a:lnTo>
                <a:lnTo>
                  <a:pt x="0" y="563880"/>
                </a:lnTo>
                <a:lnTo>
                  <a:pt x="2233" y="614661"/>
                </a:lnTo>
                <a:lnTo>
                  <a:pt x="8809" y="664188"/>
                </a:lnTo>
                <a:lnTo>
                  <a:pt x="19535" y="712271"/>
                </a:lnTo>
                <a:lnTo>
                  <a:pt x="34223" y="758718"/>
                </a:lnTo>
                <a:lnTo>
                  <a:pt x="52683" y="803339"/>
                </a:lnTo>
                <a:lnTo>
                  <a:pt x="74724" y="845942"/>
                </a:lnTo>
                <a:lnTo>
                  <a:pt x="100156" y="886338"/>
                </a:lnTo>
                <a:lnTo>
                  <a:pt x="128790" y="924334"/>
                </a:lnTo>
                <a:lnTo>
                  <a:pt x="160436" y="959740"/>
                </a:lnTo>
                <a:lnTo>
                  <a:pt x="194904" y="992366"/>
                </a:lnTo>
                <a:lnTo>
                  <a:pt x="232003" y="1022020"/>
                </a:lnTo>
                <a:lnTo>
                  <a:pt x="271544" y="1048512"/>
                </a:lnTo>
                <a:lnTo>
                  <a:pt x="313337" y="1071650"/>
                </a:lnTo>
                <a:lnTo>
                  <a:pt x="357192" y="1091243"/>
                </a:lnTo>
                <a:lnTo>
                  <a:pt x="402920" y="1107102"/>
                </a:lnTo>
                <a:lnTo>
                  <a:pt x="450329" y="1119035"/>
                </a:lnTo>
                <a:lnTo>
                  <a:pt x="536448" y="1127760"/>
                </a:lnTo>
                <a:lnTo>
                  <a:pt x="536448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655573" y="0"/>
            <a:ext cx="536575" cy="563880"/>
          </a:xfrm>
          <a:custGeom>
            <a:avLst/>
            <a:gdLst/>
            <a:ahLst/>
            <a:cxnLst/>
            <a:rect l="l" t="t" r="r" b="b"/>
            <a:pathLst>
              <a:path w="536575" h="563880">
                <a:moveTo>
                  <a:pt x="536422" y="0"/>
                </a:moveTo>
                <a:lnTo>
                  <a:pt x="0" y="0"/>
                </a:lnTo>
                <a:lnTo>
                  <a:pt x="2208" y="50978"/>
                </a:lnTo>
                <a:lnTo>
                  <a:pt x="8783" y="100486"/>
                </a:lnTo>
                <a:lnTo>
                  <a:pt x="19510" y="148550"/>
                </a:lnTo>
                <a:lnTo>
                  <a:pt x="34198" y="194979"/>
                </a:lnTo>
                <a:lnTo>
                  <a:pt x="52658" y="239582"/>
                </a:lnTo>
                <a:lnTo>
                  <a:pt x="74699" y="282169"/>
                </a:lnTo>
                <a:lnTo>
                  <a:pt x="100132" y="322548"/>
                </a:lnTo>
                <a:lnTo>
                  <a:pt x="128766" y="360529"/>
                </a:lnTo>
                <a:lnTo>
                  <a:pt x="160413" y="395921"/>
                </a:lnTo>
                <a:lnTo>
                  <a:pt x="194881" y="428533"/>
                </a:lnTo>
                <a:lnTo>
                  <a:pt x="231982" y="458175"/>
                </a:lnTo>
                <a:lnTo>
                  <a:pt x="271524" y="484656"/>
                </a:lnTo>
                <a:lnTo>
                  <a:pt x="313319" y="507785"/>
                </a:lnTo>
                <a:lnTo>
                  <a:pt x="357176" y="527372"/>
                </a:lnTo>
                <a:lnTo>
                  <a:pt x="402905" y="543225"/>
                </a:lnTo>
                <a:lnTo>
                  <a:pt x="450316" y="555155"/>
                </a:lnTo>
                <a:lnTo>
                  <a:pt x="536422" y="563880"/>
                </a:lnTo>
                <a:lnTo>
                  <a:pt x="536422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75" dirty="0"/>
              <a:t>Three</a:t>
            </a:r>
            <a:r>
              <a:rPr spc="20" dirty="0"/>
              <a:t> </a:t>
            </a:r>
            <a:r>
              <a:rPr spc="450" dirty="0"/>
              <a:t>Types</a:t>
            </a:r>
            <a:r>
              <a:rPr spc="40" dirty="0"/>
              <a:t> </a:t>
            </a:r>
            <a:r>
              <a:rPr spc="305" dirty="0"/>
              <a:t>of</a:t>
            </a:r>
            <a:r>
              <a:rPr spc="40" dirty="0"/>
              <a:t> </a:t>
            </a:r>
            <a:r>
              <a:rPr spc="675" dirty="0"/>
              <a:t>AZ</a:t>
            </a:r>
            <a:r>
              <a:rPr spc="60" dirty="0"/>
              <a:t> </a:t>
            </a:r>
            <a:r>
              <a:rPr spc="405" dirty="0"/>
              <a:t>Services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3955415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75" dirty="0">
                <a:latin typeface="Calibri"/>
                <a:cs typeface="Calibri"/>
              </a:rPr>
              <a:t>Zonal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Services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sz="2400" spc="204" dirty="0">
                <a:latin typeface="Calibri"/>
                <a:cs typeface="Calibri"/>
              </a:rPr>
              <a:t>Zone-</a:t>
            </a:r>
            <a:r>
              <a:rPr sz="2400" spc="150" dirty="0">
                <a:latin typeface="Calibri"/>
                <a:cs typeface="Calibri"/>
              </a:rPr>
              <a:t>Redundant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Services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sz="2400" spc="175" dirty="0">
                <a:latin typeface="Calibri"/>
                <a:cs typeface="Calibri"/>
              </a:rPr>
              <a:t>Always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Available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Services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890" y="755633"/>
            <a:ext cx="683260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7200" spc="655" dirty="0">
                <a:solidFill>
                  <a:srgbClr val="FFFFFF"/>
                </a:solidFill>
              </a:rPr>
              <a:t>Describe</a:t>
            </a:r>
            <a:r>
              <a:rPr sz="7200" spc="135" dirty="0">
                <a:solidFill>
                  <a:srgbClr val="FFFFFF"/>
                </a:solidFill>
              </a:rPr>
              <a:t> </a:t>
            </a:r>
            <a:r>
              <a:rPr sz="7200" spc="645" dirty="0">
                <a:solidFill>
                  <a:srgbClr val="FFFFFF"/>
                </a:solidFill>
              </a:rPr>
              <a:t>Cloud </a:t>
            </a:r>
            <a:r>
              <a:rPr sz="7200" spc="610" dirty="0">
                <a:solidFill>
                  <a:srgbClr val="FFFFFF"/>
                </a:solidFill>
              </a:rPr>
              <a:t>Computing</a:t>
            </a:r>
            <a:endParaRPr sz="7200"/>
          </a:p>
        </p:txBody>
      </p:sp>
      <p:sp>
        <p:nvSpPr>
          <p:cNvPr id="3" name="object 3"/>
          <p:cNvSpPr/>
          <p:nvPr/>
        </p:nvSpPr>
        <p:spPr>
          <a:xfrm>
            <a:off x="563880" y="6086855"/>
            <a:ext cx="7336155" cy="0"/>
          </a:xfrm>
          <a:custGeom>
            <a:avLst/>
            <a:gdLst/>
            <a:ahLst/>
            <a:cxnLst/>
            <a:rect l="l" t="t" r="r" b="b"/>
            <a:pathLst>
              <a:path w="7336155">
                <a:moveTo>
                  <a:pt x="0" y="0"/>
                </a:moveTo>
                <a:lnTo>
                  <a:pt x="7335837" y="0"/>
                </a:lnTo>
              </a:path>
            </a:pathLst>
          </a:custGeom>
          <a:ln w="12700">
            <a:solidFill>
              <a:srgbClr val="EFF3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90047" y="807719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52528" y="629412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79">
                <a:moveTo>
                  <a:pt x="539470" y="0"/>
                </a:moveTo>
                <a:lnTo>
                  <a:pt x="451751" y="8851"/>
                </a:lnTo>
                <a:lnTo>
                  <a:pt x="404188" y="20778"/>
                </a:lnTo>
                <a:lnTo>
                  <a:pt x="358312" y="36627"/>
                </a:lnTo>
                <a:lnTo>
                  <a:pt x="314315" y="56210"/>
                </a:lnTo>
                <a:lnTo>
                  <a:pt x="272387" y="79333"/>
                </a:lnTo>
                <a:lnTo>
                  <a:pt x="232718" y="105808"/>
                </a:lnTo>
                <a:lnTo>
                  <a:pt x="195500" y="135444"/>
                </a:lnTo>
                <a:lnTo>
                  <a:pt x="160921" y="168049"/>
                </a:lnTo>
                <a:lnTo>
                  <a:pt x="129174" y="203433"/>
                </a:lnTo>
                <a:lnTo>
                  <a:pt x="100449" y="241405"/>
                </a:lnTo>
                <a:lnTo>
                  <a:pt x="74935" y="281775"/>
                </a:lnTo>
                <a:lnTo>
                  <a:pt x="52824" y="324352"/>
                </a:lnTo>
                <a:lnTo>
                  <a:pt x="34306" y="368945"/>
                </a:lnTo>
                <a:lnTo>
                  <a:pt x="19572" y="415363"/>
                </a:lnTo>
                <a:lnTo>
                  <a:pt x="8811" y="463416"/>
                </a:lnTo>
                <a:lnTo>
                  <a:pt x="2215" y="512913"/>
                </a:lnTo>
                <a:lnTo>
                  <a:pt x="0" y="563879"/>
                </a:lnTo>
                <a:lnTo>
                  <a:pt x="539470" y="563879"/>
                </a:lnTo>
                <a:lnTo>
                  <a:pt x="539470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52502" y="35509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777" y="8851"/>
                </a:lnTo>
                <a:lnTo>
                  <a:pt x="404213" y="20783"/>
                </a:lnTo>
                <a:lnTo>
                  <a:pt x="358337" y="36640"/>
                </a:lnTo>
                <a:lnTo>
                  <a:pt x="314340" y="56230"/>
                </a:lnTo>
                <a:lnTo>
                  <a:pt x="272412" y="79364"/>
                </a:lnTo>
                <a:lnTo>
                  <a:pt x="232744" y="105849"/>
                </a:lnTo>
                <a:lnTo>
                  <a:pt x="195525" y="135496"/>
                </a:lnTo>
                <a:lnTo>
                  <a:pt x="160947" y="168114"/>
                </a:lnTo>
                <a:lnTo>
                  <a:pt x="129200" y="203512"/>
                </a:lnTo>
                <a:lnTo>
                  <a:pt x="100474" y="241499"/>
                </a:lnTo>
                <a:lnTo>
                  <a:pt x="74961" y="281885"/>
                </a:lnTo>
                <a:lnTo>
                  <a:pt x="52850" y="324478"/>
                </a:lnTo>
                <a:lnTo>
                  <a:pt x="34332" y="369087"/>
                </a:lnTo>
                <a:lnTo>
                  <a:pt x="19597" y="415523"/>
                </a:lnTo>
                <a:lnTo>
                  <a:pt x="8837" y="463595"/>
                </a:lnTo>
                <a:lnTo>
                  <a:pt x="2241" y="513110"/>
                </a:lnTo>
                <a:lnTo>
                  <a:pt x="0" y="563880"/>
                </a:lnTo>
                <a:lnTo>
                  <a:pt x="2241" y="614649"/>
                </a:lnTo>
                <a:lnTo>
                  <a:pt x="8837" y="664164"/>
                </a:lnTo>
                <a:lnTo>
                  <a:pt x="19597" y="712236"/>
                </a:lnTo>
                <a:lnTo>
                  <a:pt x="34332" y="758672"/>
                </a:lnTo>
                <a:lnTo>
                  <a:pt x="52850" y="803281"/>
                </a:lnTo>
                <a:lnTo>
                  <a:pt x="74961" y="845874"/>
                </a:lnTo>
                <a:lnTo>
                  <a:pt x="100474" y="886260"/>
                </a:lnTo>
                <a:lnTo>
                  <a:pt x="129200" y="924247"/>
                </a:lnTo>
                <a:lnTo>
                  <a:pt x="160947" y="959645"/>
                </a:lnTo>
                <a:lnTo>
                  <a:pt x="195525" y="992263"/>
                </a:lnTo>
                <a:lnTo>
                  <a:pt x="232744" y="1021910"/>
                </a:lnTo>
                <a:lnTo>
                  <a:pt x="272412" y="1048395"/>
                </a:lnTo>
                <a:lnTo>
                  <a:pt x="314340" y="1071529"/>
                </a:lnTo>
                <a:lnTo>
                  <a:pt x="358337" y="1091119"/>
                </a:lnTo>
                <a:lnTo>
                  <a:pt x="404213" y="1106976"/>
                </a:lnTo>
                <a:lnTo>
                  <a:pt x="451777" y="1118908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52502" y="21793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777" y="8851"/>
                </a:lnTo>
                <a:lnTo>
                  <a:pt x="404213" y="20783"/>
                </a:lnTo>
                <a:lnTo>
                  <a:pt x="358337" y="36640"/>
                </a:lnTo>
                <a:lnTo>
                  <a:pt x="314340" y="56230"/>
                </a:lnTo>
                <a:lnTo>
                  <a:pt x="272412" y="79364"/>
                </a:lnTo>
                <a:lnTo>
                  <a:pt x="232744" y="105849"/>
                </a:lnTo>
                <a:lnTo>
                  <a:pt x="195525" y="135496"/>
                </a:lnTo>
                <a:lnTo>
                  <a:pt x="160947" y="168114"/>
                </a:lnTo>
                <a:lnTo>
                  <a:pt x="129200" y="203512"/>
                </a:lnTo>
                <a:lnTo>
                  <a:pt x="100474" y="241499"/>
                </a:lnTo>
                <a:lnTo>
                  <a:pt x="74961" y="281885"/>
                </a:lnTo>
                <a:lnTo>
                  <a:pt x="52850" y="324478"/>
                </a:lnTo>
                <a:lnTo>
                  <a:pt x="34332" y="369087"/>
                </a:lnTo>
                <a:lnTo>
                  <a:pt x="19597" y="415523"/>
                </a:lnTo>
                <a:lnTo>
                  <a:pt x="8837" y="463595"/>
                </a:lnTo>
                <a:lnTo>
                  <a:pt x="2241" y="513110"/>
                </a:lnTo>
                <a:lnTo>
                  <a:pt x="0" y="563880"/>
                </a:lnTo>
                <a:lnTo>
                  <a:pt x="2241" y="614649"/>
                </a:lnTo>
                <a:lnTo>
                  <a:pt x="8837" y="664164"/>
                </a:lnTo>
                <a:lnTo>
                  <a:pt x="19597" y="712236"/>
                </a:lnTo>
                <a:lnTo>
                  <a:pt x="34332" y="758672"/>
                </a:lnTo>
                <a:lnTo>
                  <a:pt x="52850" y="803281"/>
                </a:lnTo>
                <a:lnTo>
                  <a:pt x="74961" y="845874"/>
                </a:lnTo>
                <a:lnTo>
                  <a:pt x="100474" y="886260"/>
                </a:lnTo>
                <a:lnTo>
                  <a:pt x="129200" y="924247"/>
                </a:lnTo>
                <a:lnTo>
                  <a:pt x="160947" y="959645"/>
                </a:lnTo>
                <a:lnTo>
                  <a:pt x="195525" y="992263"/>
                </a:lnTo>
                <a:lnTo>
                  <a:pt x="232744" y="1021910"/>
                </a:lnTo>
                <a:lnTo>
                  <a:pt x="272412" y="1048395"/>
                </a:lnTo>
                <a:lnTo>
                  <a:pt x="314340" y="1071529"/>
                </a:lnTo>
                <a:lnTo>
                  <a:pt x="358337" y="1091119"/>
                </a:lnTo>
                <a:lnTo>
                  <a:pt x="404213" y="1106976"/>
                </a:lnTo>
                <a:lnTo>
                  <a:pt x="451777" y="1118908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52525" y="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80">
                <a:moveTo>
                  <a:pt x="539470" y="0"/>
                </a:moveTo>
                <a:lnTo>
                  <a:pt x="0" y="0"/>
                </a:lnTo>
                <a:lnTo>
                  <a:pt x="2215" y="50966"/>
                </a:lnTo>
                <a:lnTo>
                  <a:pt x="8812" y="100463"/>
                </a:lnTo>
                <a:lnTo>
                  <a:pt x="19573" y="148516"/>
                </a:lnTo>
                <a:lnTo>
                  <a:pt x="34308" y="194934"/>
                </a:lnTo>
                <a:lnTo>
                  <a:pt x="52827" y="239527"/>
                </a:lnTo>
                <a:lnTo>
                  <a:pt x="74939" y="282104"/>
                </a:lnTo>
                <a:lnTo>
                  <a:pt x="100453" y="322474"/>
                </a:lnTo>
                <a:lnTo>
                  <a:pt x="129179" y="360446"/>
                </a:lnTo>
                <a:lnTo>
                  <a:pt x="160927" y="395830"/>
                </a:lnTo>
                <a:lnTo>
                  <a:pt x="195505" y="428435"/>
                </a:lnTo>
                <a:lnTo>
                  <a:pt x="232724" y="458071"/>
                </a:lnTo>
                <a:lnTo>
                  <a:pt x="272392" y="484546"/>
                </a:lnTo>
                <a:lnTo>
                  <a:pt x="314320" y="507669"/>
                </a:lnTo>
                <a:lnTo>
                  <a:pt x="358316" y="527252"/>
                </a:lnTo>
                <a:lnTo>
                  <a:pt x="404190" y="543101"/>
                </a:lnTo>
                <a:lnTo>
                  <a:pt x="451751" y="555028"/>
                </a:lnTo>
                <a:lnTo>
                  <a:pt x="539470" y="563880"/>
                </a:lnTo>
                <a:lnTo>
                  <a:pt x="539470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24543" y="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80">
                <a:moveTo>
                  <a:pt x="1130808" y="0"/>
                </a:moveTo>
                <a:lnTo>
                  <a:pt x="1105382" y="0"/>
                </a:lnTo>
                <a:lnTo>
                  <a:pt x="1094435" y="108318"/>
                </a:lnTo>
                <a:lnTo>
                  <a:pt x="1083062" y="153590"/>
                </a:lnTo>
                <a:lnTo>
                  <a:pt x="1067949" y="197256"/>
                </a:lnTo>
                <a:lnTo>
                  <a:pt x="1049277" y="239134"/>
                </a:lnTo>
                <a:lnTo>
                  <a:pt x="1027227" y="279043"/>
                </a:lnTo>
                <a:lnTo>
                  <a:pt x="1001983" y="316801"/>
                </a:lnTo>
                <a:lnTo>
                  <a:pt x="973725" y="352228"/>
                </a:lnTo>
                <a:lnTo>
                  <a:pt x="942635" y="385141"/>
                </a:lnTo>
                <a:lnTo>
                  <a:pt x="908896" y="415359"/>
                </a:lnTo>
                <a:lnTo>
                  <a:pt x="872688" y="442702"/>
                </a:lnTo>
                <a:lnTo>
                  <a:pt x="834194" y="466987"/>
                </a:lnTo>
                <a:lnTo>
                  <a:pt x="793596" y="488034"/>
                </a:lnTo>
                <a:lnTo>
                  <a:pt x="751076" y="505660"/>
                </a:lnTo>
                <a:lnTo>
                  <a:pt x="706814" y="519686"/>
                </a:lnTo>
                <a:lnTo>
                  <a:pt x="660994" y="529928"/>
                </a:lnTo>
                <a:lnTo>
                  <a:pt x="613796" y="536207"/>
                </a:lnTo>
                <a:lnTo>
                  <a:pt x="565404" y="538340"/>
                </a:lnTo>
                <a:lnTo>
                  <a:pt x="517011" y="536207"/>
                </a:lnTo>
                <a:lnTo>
                  <a:pt x="469813" y="529928"/>
                </a:lnTo>
                <a:lnTo>
                  <a:pt x="423993" y="519686"/>
                </a:lnTo>
                <a:lnTo>
                  <a:pt x="379731" y="505660"/>
                </a:lnTo>
                <a:lnTo>
                  <a:pt x="337211" y="488034"/>
                </a:lnTo>
                <a:lnTo>
                  <a:pt x="296613" y="466987"/>
                </a:lnTo>
                <a:lnTo>
                  <a:pt x="258119" y="442702"/>
                </a:lnTo>
                <a:lnTo>
                  <a:pt x="221911" y="415359"/>
                </a:lnTo>
                <a:lnTo>
                  <a:pt x="188172" y="385141"/>
                </a:lnTo>
                <a:lnTo>
                  <a:pt x="157082" y="352228"/>
                </a:lnTo>
                <a:lnTo>
                  <a:pt x="128824" y="316801"/>
                </a:lnTo>
                <a:lnTo>
                  <a:pt x="103580" y="279043"/>
                </a:lnTo>
                <a:lnTo>
                  <a:pt x="81530" y="239134"/>
                </a:lnTo>
                <a:lnTo>
                  <a:pt x="62858" y="197256"/>
                </a:lnTo>
                <a:lnTo>
                  <a:pt x="47745" y="153590"/>
                </a:lnTo>
                <a:lnTo>
                  <a:pt x="36372" y="108318"/>
                </a:lnTo>
                <a:lnTo>
                  <a:pt x="25425" y="0"/>
                </a:lnTo>
                <a:lnTo>
                  <a:pt x="0" y="0"/>
                </a:lnTo>
                <a:lnTo>
                  <a:pt x="2075" y="48652"/>
                </a:lnTo>
                <a:lnTo>
                  <a:pt x="8188" y="96156"/>
                </a:lnTo>
                <a:lnTo>
                  <a:pt x="18168" y="142342"/>
                </a:lnTo>
                <a:lnTo>
                  <a:pt x="31847" y="187039"/>
                </a:lnTo>
                <a:lnTo>
                  <a:pt x="49055" y="230080"/>
                </a:lnTo>
                <a:lnTo>
                  <a:pt x="69621" y="271295"/>
                </a:lnTo>
                <a:lnTo>
                  <a:pt x="93376" y="310514"/>
                </a:lnTo>
                <a:lnTo>
                  <a:pt x="120150" y="347568"/>
                </a:lnTo>
                <a:lnTo>
                  <a:pt x="149774" y="382289"/>
                </a:lnTo>
                <a:lnTo>
                  <a:pt x="182077" y="414506"/>
                </a:lnTo>
                <a:lnTo>
                  <a:pt x="216891" y="444050"/>
                </a:lnTo>
                <a:lnTo>
                  <a:pt x="254046" y="470753"/>
                </a:lnTo>
                <a:lnTo>
                  <a:pt x="293371" y="494444"/>
                </a:lnTo>
                <a:lnTo>
                  <a:pt x="334697" y="514955"/>
                </a:lnTo>
                <a:lnTo>
                  <a:pt x="377854" y="532117"/>
                </a:lnTo>
                <a:lnTo>
                  <a:pt x="422674" y="545759"/>
                </a:lnTo>
                <a:lnTo>
                  <a:pt x="468985" y="555713"/>
                </a:lnTo>
                <a:lnTo>
                  <a:pt x="516618" y="561810"/>
                </a:lnTo>
                <a:lnTo>
                  <a:pt x="565404" y="563880"/>
                </a:lnTo>
                <a:lnTo>
                  <a:pt x="614189" y="561810"/>
                </a:lnTo>
                <a:lnTo>
                  <a:pt x="661822" y="555713"/>
                </a:lnTo>
                <a:lnTo>
                  <a:pt x="708133" y="545759"/>
                </a:lnTo>
                <a:lnTo>
                  <a:pt x="752953" y="532117"/>
                </a:lnTo>
                <a:lnTo>
                  <a:pt x="796110" y="514955"/>
                </a:lnTo>
                <a:lnTo>
                  <a:pt x="837436" y="494444"/>
                </a:lnTo>
                <a:lnTo>
                  <a:pt x="876761" y="470753"/>
                </a:lnTo>
                <a:lnTo>
                  <a:pt x="913916" y="444050"/>
                </a:lnTo>
                <a:lnTo>
                  <a:pt x="948730" y="414506"/>
                </a:lnTo>
                <a:lnTo>
                  <a:pt x="981033" y="382289"/>
                </a:lnTo>
                <a:lnTo>
                  <a:pt x="1010657" y="347568"/>
                </a:lnTo>
                <a:lnTo>
                  <a:pt x="1037431" y="310514"/>
                </a:lnTo>
                <a:lnTo>
                  <a:pt x="1061186" y="271295"/>
                </a:lnTo>
                <a:lnTo>
                  <a:pt x="1081752" y="230080"/>
                </a:lnTo>
                <a:lnTo>
                  <a:pt x="1098960" y="187039"/>
                </a:lnTo>
                <a:lnTo>
                  <a:pt x="1112639" y="142342"/>
                </a:lnTo>
                <a:lnTo>
                  <a:pt x="1122619" y="96156"/>
                </a:lnTo>
                <a:lnTo>
                  <a:pt x="1128732" y="48652"/>
                </a:lnTo>
                <a:lnTo>
                  <a:pt x="113080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90047" y="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80">
                <a:moveTo>
                  <a:pt x="1130808" y="0"/>
                </a:moveTo>
                <a:lnTo>
                  <a:pt x="1105382" y="0"/>
                </a:lnTo>
                <a:lnTo>
                  <a:pt x="1094435" y="108318"/>
                </a:lnTo>
                <a:lnTo>
                  <a:pt x="1083062" y="153590"/>
                </a:lnTo>
                <a:lnTo>
                  <a:pt x="1067949" y="197256"/>
                </a:lnTo>
                <a:lnTo>
                  <a:pt x="1049277" y="239134"/>
                </a:lnTo>
                <a:lnTo>
                  <a:pt x="1027227" y="279043"/>
                </a:lnTo>
                <a:lnTo>
                  <a:pt x="1001983" y="316801"/>
                </a:lnTo>
                <a:lnTo>
                  <a:pt x="973725" y="352228"/>
                </a:lnTo>
                <a:lnTo>
                  <a:pt x="942635" y="385141"/>
                </a:lnTo>
                <a:lnTo>
                  <a:pt x="908896" y="415359"/>
                </a:lnTo>
                <a:lnTo>
                  <a:pt x="872688" y="442702"/>
                </a:lnTo>
                <a:lnTo>
                  <a:pt x="834194" y="466987"/>
                </a:lnTo>
                <a:lnTo>
                  <a:pt x="793596" y="488034"/>
                </a:lnTo>
                <a:lnTo>
                  <a:pt x="751076" y="505660"/>
                </a:lnTo>
                <a:lnTo>
                  <a:pt x="706814" y="519686"/>
                </a:lnTo>
                <a:lnTo>
                  <a:pt x="660994" y="529928"/>
                </a:lnTo>
                <a:lnTo>
                  <a:pt x="613796" y="536207"/>
                </a:lnTo>
                <a:lnTo>
                  <a:pt x="565404" y="538340"/>
                </a:lnTo>
                <a:lnTo>
                  <a:pt x="517011" y="536207"/>
                </a:lnTo>
                <a:lnTo>
                  <a:pt x="469813" y="529928"/>
                </a:lnTo>
                <a:lnTo>
                  <a:pt x="423993" y="519686"/>
                </a:lnTo>
                <a:lnTo>
                  <a:pt x="379731" y="505660"/>
                </a:lnTo>
                <a:lnTo>
                  <a:pt x="337211" y="488034"/>
                </a:lnTo>
                <a:lnTo>
                  <a:pt x="296613" y="466987"/>
                </a:lnTo>
                <a:lnTo>
                  <a:pt x="258119" y="442702"/>
                </a:lnTo>
                <a:lnTo>
                  <a:pt x="221911" y="415359"/>
                </a:lnTo>
                <a:lnTo>
                  <a:pt x="188172" y="385141"/>
                </a:lnTo>
                <a:lnTo>
                  <a:pt x="157082" y="352228"/>
                </a:lnTo>
                <a:lnTo>
                  <a:pt x="128824" y="316801"/>
                </a:lnTo>
                <a:lnTo>
                  <a:pt x="103580" y="279043"/>
                </a:lnTo>
                <a:lnTo>
                  <a:pt x="81530" y="239134"/>
                </a:lnTo>
                <a:lnTo>
                  <a:pt x="62858" y="197256"/>
                </a:lnTo>
                <a:lnTo>
                  <a:pt x="47745" y="153590"/>
                </a:lnTo>
                <a:lnTo>
                  <a:pt x="36372" y="108318"/>
                </a:lnTo>
                <a:lnTo>
                  <a:pt x="25425" y="0"/>
                </a:lnTo>
                <a:lnTo>
                  <a:pt x="0" y="0"/>
                </a:lnTo>
                <a:lnTo>
                  <a:pt x="2075" y="48652"/>
                </a:lnTo>
                <a:lnTo>
                  <a:pt x="8188" y="96156"/>
                </a:lnTo>
                <a:lnTo>
                  <a:pt x="18168" y="142342"/>
                </a:lnTo>
                <a:lnTo>
                  <a:pt x="31847" y="187039"/>
                </a:lnTo>
                <a:lnTo>
                  <a:pt x="49055" y="230080"/>
                </a:lnTo>
                <a:lnTo>
                  <a:pt x="69621" y="271295"/>
                </a:lnTo>
                <a:lnTo>
                  <a:pt x="93376" y="310514"/>
                </a:lnTo>
                <a:lnTo>
                  <a:pt x="120150" y="347568"/>
                </a:lnTo>
                <a:lnTo>
                  <a:pt x="149774" y="382289"/>
                </a:lnTo>
                <a:lnTo>
                  <a:pt x="182077" y="414506"/>
                </a:lnTo>
                <a:lnTo>
                  <a:pt x="216891" y="444050"/>
                </a:lnTo>
                <a:lnTo>
                  <a:pt x="254046" y="470753"/>
                </a:lnTo>
                <a:lnTo>
                  <a:pt x="293371" y="494444"/>
                </a:lnTo>
                <a:lnTo>
                  <a:pt x="334697" y="514955"/>
                </a:lnTo>
                <a:lnTo>
                  <a:pt x="377854" y="532117"/>
                </a:lnTo>
                <a:lnTo>
                  <a:pt x="422674" y="545759"/>
                </a:lnTo>
                <a:lnTo>
                  <a:pt x="468985" y="555713"/>
                </a:lnTo>
                <a:lnTo>
                  <a:pt x="516618" y="561810"/>
                </a:lnTo>
                <a:lnTo>
                  <a:pt x="565404" y="563880"/>
                </a:lnTo>
                <a:lnTo>
                  <a:pt x="614189" y="561810"/>
                </a:lnTo>
                <a:lnTo>
                  <a:pt x="661822" y="555713"/>
                </a:lnTo>
                <a:lnTo>
                  <a:pt x="708133" y="545759"/>
                </a:lnTo>
                <a:lnTo>
                  <a:pt x="752953" y="532117"/>
                </a:lnTo>
                <a:lnTo>
                  <a:pt x="796110" y="514955"/>
                </a:lnTo>
                <a:lnTo>
                  <a:pt x="837436" y="494444"/>
                </a:lnTo>
                <a:lnTo>
                  <a:pt x="876761" y="470753"/>
                </a:lnTo>
                <a:lnTo>
                  <a:pt x="913916" y="444050"/>
                </a:lnTo>
                <a:lnTo>
                  <a:pt x="948730" y="414506"/>
                </a:lnTo>
                <a:lnTo>
                  <a:pt x="981033" y="382289"/>
                </a:lnTo>
                <a:lnTo>
                  <a:pt x="1010657" y="347568"/>
                </a:lnTo>
                <a:lnTo>
                  <a:pt x="1037431" y="310514"/>
                </a:lnTo>
                <a:lnTo>
                  <a:pt x="1061186" y="271295"/>
                </a:lnTo>
                <a:lnTo>
                  <a:pt x="1081752" y="230080"/>
                </a:lnTo>
                <a:lnTo>
                  <a:pt x="1098960" y="187039"/>
                </a:lnTo>
                <a:lnTo>
                  <a:pt x="1112639" y="142342"/>
                </a:lnTo>
                <a:lnTo>
                  <a:pt x="1122619" y="96156"/>
                </a:lnTo>
                <a:lnTo>
                  <a:pt x="1128732" y="48652"/>
                </a:lnTo>
                <a:lnTo>
                  <a:pt x="113080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5552" y="810768"/>
            <a:ext cx="536575" cy="1125220"/>
          </a:xfrm>
          <a:custGeom>
            <a:avLst/>
            <a:gdLst/>
            <a:ahLst/>
            <a:cxnLst/>
            <a:rect l="l" t="t" r="r" b="b"/>
            <a:pathLst>
              <a:path w="536575" h="1125220">
                <a:moveTo>
                  <a:pt x="536448" y="0"/>
                </a:moveTo>
                <a:lnTo>
                  <a:pt x="451497" y="8559"/>
                </a:lnTo>
                <a:lnTo>
                  <a:pt x="403964" y="20465"/>
                </a:lnTo>
                <a:lnTo>
                  <a:pt x="358117" y="36287"/>
                </a:lnTo>
                <a:lnTo>
                  <a:pt x="314148" y="55834"/>
                </a:lnTo>
                <a:lnTo>
                  <a:pt x="272246" y="78917"/>
                </a:lnTo>
                <a:lnTo>
                  <a:pt x="232602" y="105344"/>
                </a:lnTo>
                <a:lnTo>
                  <a:pt x="195406" y="134925"/>
                </a:lnTo>
                <a:lnTo>
                  <a:pt x="160850" y="167471"/>
                </a:lnTo>
                <a:lnTo>
                  <a:pt x="129122" y="202790"/>
                </a:lnTo>
                <a:lnTo>
                  <a:pt x="100414" y="240693"/>
                </a:lnTo>
                <a:lnTo>
                  <a:pt x="74916" y="280988"/>
                </a:lnTo>
                <a:lnTo>
                  <a:pt x="52818" y="323486"/>
                </a:lnTo>
                <a:lnTo>
                  <a:pt x="34311" y="367997"/>
                </a:lnTo>
                <a:lnTo>
                  <a:pt x="19585" y="414330"/>
                </a:lnTo>
                <a:lnTo>
                  <a:pt x="8831" y="462294"/>
                </a:lnTo>
                <a:lnTo>
                  <a:pt x="2239" y="511699"/>
                </a:lnTo>
                <a:lnTo>
                  <a:pt x="0" y="562356"/>
                </a:lnTo>
                <a:lnTo>
                  <a:pt x="2239" y="613014"/>
                </a:lnTo>
                <a:lnTo>
                  <a:pt x="8831" y="662421"/>
                </a:lnTo>
                <a:lnTo>
                  <a:pt x="19585" y="710386"/>
                </a:lnTo>
                <a:lnTo>
                  <a:pt x="34311" y="756719"/>
                </a:lnTo>
                <a:lnTo>
                  <a:pt x="52818" y="801230"/>
                </a:lnTo>
                <a:lnTo>
                  <a:pt x="74916" y="843728"/>
                </a:lnTo>
                <a:lnTo>
                  <a:pt x="100414" y="884024"/>
                </a:lnTo>
                <a:lnTo>
                  <a:pt x="129122" y="921926"/>
                </a:lnTo>
                <a:lnTo>
                  <a:pt x="160850" y="957244"/>
                </a:lnTo>
                <a:lnTo>
                  <a:pt x="195406" y="989789"/>
                </a:lnTo>
                <a:lnTo>
                  <a:pt x="232602" y="1019370"/>
                </a:lnTo>
                <a:lnTo>
                  <a:pt x="272246" y="1045796"/>
                </a:lnTo>
                <a:lnTo>
                  <a:pt x="314148" y="1068878"/>
                </a:lnTo>
                <a:lnTo>
                  <a:pt x="358117" y="1088425"/>
                </a:lnTo>
                <a:lnTo>
                  <a:pt x="403964" y="1104246"/>
                </a:lnTo>
                <a:lnTo>
                  <a:pt x="451497" y="1116152"/>
                </a:lnTo>
                <a:lnTo>
                  <a:pt x="536448" y="1124712"/>
                </a:lnTo>
                <a:lnTo>
                  <a:pt x="536448" y="1099108"/>
                </a:lnTo>
                <a:lnTo>
                  <a:pt x="456615" y="1091057"/>
                </a:lnTo>
                <a:lnTo>
                  <a:pt x="411219" y="1079687"/>
                </a:lnTo>
                <a:lnTo>
                  <a:pt x="367432" y="1064577"/>
                </a:lnTo>
                <a:lnTo>
                  <a:pt x="325439" y="1045908"/>
                </a:lnTo>
                <a:lnTo>
                  <a:pt x="285419" y="1023863"/>
                </a:lnTo>
                <a:lnTo>
                  <a:pt x="247557" y="998624"/>
                </a:lnTo>
                <a:lnTo>
                  <a:pt x="212032" y="970372"/>
                </a:lnTo>
                <a:lnTo>
                  <a:pt x="179027" y="939288"/>
                </a:lnTo>
                <a:lnTo>
                  <a:pt x="148724" y="905556"/>
                </a:lnTo>
                <a:lnTo>
                  <a:pt x="121306" y="869355"/>
                </a:lnTo>
                <a:lnTo>
                  <a:pt x="96952" y="830870"/>
                </a:lnTo>
                <a:lnTo>
                  <a:pt x="75847" y="790280"/>
                </a:lnTo>
                <a:lnTo>
                  <a:pt x="58171" y="747769"/>
                </a:lnTo>
                <a:lnTo>
                  <a:pt x="44106" y="703517"/>
                </a:lnTo>
                <a:lnTo>
                  <a:pt x="33835" y="657707"/>
                </a:lnTo>
                <a:lnTo>
                  <a:pt x="27539" y="610521"/>
                </a:lnTo>
                <a:lnTo>
                  <a:pt x="25400" y="562140"/>
                </a:lnTo>
                <a:lnTo>
                  <a:pt x="27539" y="513758"/>
                </a:lnTo>
                <a:lnTo>
                  <a:pt x="33835" y="466572"/>
                </a:lnTo>
                <a:lnTo>
                  <a:pt x="44106" y="420762"/>
                </a:lnTo>
                <a:lnTo>
                  <a:pt x="58171" y="376510"/>
                </a:lnTo>
                <a:lnTo>
                  <a:pt x="75847" y="333999"/>
                </a:lnTo>
                <a:lnTo>
                  <a:pt x="96952" y="293409"/>
                </a:lnTo>
                <a:lnTo>
                  <a:pt x="121306" y="254924"/>
                </a:lnTo>
                <a:lnTo>
                  <a:pt x="148724" y="218724"/>
                </a:lnTo>
                <a:lnTo>
                  <a:pt x="179027" y="184991"/>
                </a:lnTo>
                <a:lnTo>
                  <a:pt x="212032" y="153908"/>
                </a:lnTo>
                <a:lnTo>
                  <a:pt x="247557" y="125655"/>
                </a:lnTo>
                <a:lnTo>
                  <a:pt x="285419" y="100416"/>
                </a:lnTo>
                <a:lnTo>
                  <a:pt x="325439" y="78371"/>
                </a:lnTo>
                <a:lnTo>
                  <a:pt x="367432" y="59703"/>
                </a:lnTo>
                <a:lnTo>
                  <a:pt x="411219" y="44593"/>
                </a:lnTo>
                <a:lnTo>
                  <a:pt x="456615" y="33223"/>
                </a:lnTo>
                <a:lnTo>
                  <a:pt x="536448" y="25184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90047" y="21793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24543" y="8077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90047" y="35509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55552" y="4925567"/>
            <a:ext cx="536575" cy="1125220"/>
          </a:xfrm>
          <a:custGeom>
            <a:avLst/>
            <a:gdLst/>
            <a:ahLst/>
            <a:cxnLst/>
            <a:rect l="l" t="t" r="r" b="b"/>
            <a:pathLst>
              <a:path w="536575" h="1125220">
                <a:moveTo>
                  <a:pt x="536448" y="0"/>
                </a:moveTo>
                <a:lnTo>
                  <a:pt x="451497" y="8559"/>
                </a:lnTo>
                <a:lnTo>
                  <a:pt x="403964" y="20463"/>
                </a:lnTo>
                <a:lnTo>
                  <a:pt x="358117" y="36283"/>
                </a:lnTo>
                <a:lnTo>
                  <a:pt x="314148" y="55828"/>
                </a:lnTo>
                <a:lnTo>
                  <a:pt x="272246" y="78909"/>
                </a:lnTo>
                <a:lnTo>
                  <a:pt x="232602" y="105335"/>
                </a:lnTo>
                <a:lnTo>
                  <a:pt x="195406" y="134916"/>
                </a:lnTo>
                <a:lnTo>
                  <a:pt x="160850" y="167461"/>
                </a:lnTo>
                <a:lnTo>
                  <a:pt x="129122" y="202780"/>
                </a:lnTo>
                <a:lnTo>
                  <a:pt x="100414" y="240683"/>
                </a:lnTo>
                <a:lnTo>
                  <a:pt x="74916" y="280979"/>
                </a:lnTo>
                <a:lnTo>
                  <a:pt x="52818" y="323478"/>
                </a:lnTo>
                <a:lnTo>
                  <a:pt x="34311" y="367990"/>
                </a:lnTo>
                <a:lnTo>
                  <a:pt x="19585" y="414324"/>
                </a:lnTo>
                <a:lnTo>
                  <a:pt x="8831" y="462290"/>
                </a:lnTo>
                <a:lnTo>
                  <a:pt x="2239" y="511697"/>
                </a:lnTo>
                <a:lnTo>
                  <a:pt x="0" y="562355"/>
                </a:lnTo>
                <a:lnTo>
                  <a:pt x="2239" y="613012"/>
                </a:lnTo>
                <a:lnTo>
                  <a:pt x="8831" y="662417"/>
                </a:lnTo>
                <a:lnTo>
                  <a:pt x="19585" y="710381"/>
                </a:lnTo>
                <a:lnTo>
                  <a:pt x="34311" y="756714"/>
                </a:lnTo>
                <a:lnTo>
                  <a:pt x="52818" y="801225"/>
                </a:lnTo>
                <a:lnTo>
                  <a:pt x="74916" y="843723"/>
                </a:lnTo>
                <a:lnTo>
                  <a:pt x="100414" y="884018"/>
                </a:lnTo>
                <a:lnTo>
                  <a:pt x="129122" y="921921"/>
                </a:lnTo>
                <a:lnTo>
                  <a:pt x="160850" y="957240"/>
                </a:lnTo>
                <a:lnTo>
                  <a:pt x="195406" y="989786"/>
                </a:lnTo>
                <a:lnTo>
                  <a:pt x="232602" y="1019367"/>
                </a:lnTo>
                <a:lnTo>
                  <a:pt x="272246" y="1045794"/>
                </a:lnTo>
                <a:lnTo>
                  <a:pt x="314148" y="1068877"/>
                </a:lnTo>
                <a:lnTo>
                  <a:pt x="358117" y="1088424"/>
                </a:lnTo>
                <a:lnTo>
                  <a:pt x="403964" y="1104246"/>
                </a:lnTo>
                <a:lnTo>
                  <a:pt x="451497" y="1116152"/>
                </a:lnTo>
                <a:lnTo>
                  <a:pt x="536448" y="1124711"/>
                </a:lnTo>
                <a:lnTo>
                  <a:pt x="536448" y="1099108"/>
                </a:lnTo>
                <a:lnTo>
                  <a:pt x="456615" y="1091056"/>
                </a:lnTo>
                <a:lnTo>
                  <a:pt x="411219" y="1079687"/>
                </a:lnTo>
                <a:lnTo>
                  <a:pt x="367432" y="1064577"/>
                </a:lnTo>
                <a:lnTo>
                  <a:pt x="325439" y="1045908"/>
                </a:lnTo>
                <a:lnTo>
                  <a:pt x="285419" y="1023863"/>
                </a:lnTo>
                <a:lnTo>
                  <a:pt x="247557" y="998624"/>
                </a:lnTo>
                <a:lnTo>
                  <a:pt x="212032" y="970372"/>
                </a:lnTo>
                <a:lnTo>
                  <a:pt x="179027" y="939288"/>
                </a:lnTo>
                <a:lnTo>
                  <a:pt x="148724" y="905556"/>
                </a:lnTo>
                <a:lnTo>
                  <a:pt x="121306" y="869355"/>
                </a:lnTo>
                <a:lnTo>
                  <a:pt x="96952" y="830870"/>
                </a:lnTo>
                <a:lnTo>
                  <a:pt x="75847" y="790280"/>
                </a:lnTo>
                <a:lnTo>
                  <a:pt x="58171" y="747769"/>
                </a:lnTo>
                <a:lnTo>
                  <a:pt x="44106" y="703517"/>
                </a:lnTo>
                <a:lnTo>
                  <a:pt x="33835" y="657707"/>
                </a:lnTo>
                <a:lnTo>
                  <a:pt x="27539" y="610521"/>
                </a:lnTo>
                <a:lnTo>
                  <a:pt x="25400" y="562140"/>
                </a:lnTo>
                <a:lnTo>
                  <a:pt x="27539" y="513758"/>
                </a:lnTo>
                <a:lnTo>
                  <a:pt x="33835" y="466572"/>
                </a:lnTo>
                <a:lnTo>
                  <a:pt x="44106" y="420762"/>
                </a:lnTo>
                <a:lnTo>
                  <a:pt x="58171" y="376510"/>
                </a:lnTo>
                <a:lnTo>
                  <a:pt x="75847" y="333999"/>
                </a:lnTo>
                <a:lnTo>
                  <a:pt x="96952" y="293409"/>
                </a:lnTo>
                <a:lnTo>
                  <a:pt x="121306" y="254924"/>
                </a:lnTo>
                <a:lnTo>
                  <a:pt x="148724" y="218724"/>
                </a:lnTo>
                <a:lnTo>
                  <a:pt x="179027" y="184991"/>
                </a:lnTo>
                <a:lnTo>
                  <a:pt x="212032" y="153908"/>
                </a:lnTo>
                <a:lnTo>
                  <a:pt x="247557" y="125655"/>
                </a:lnTo>
                <a:lnTo>
                  <a:pt x="285419" y="100416"/>
                </a:lnTo>
                <a:lnTo>
                  <a:pt x="325439" y="78371"/>
                </a:lnTo>
                <a:lnTo>
                  <a:pt x="367432" y="59703"/>
                </a:lnTo>
                <a:lnTo>
                  <a:pt x="411219" y="44593"/>
                </a:lnTo>
                <a:lnTo>
                  <a:pt x="456615" y="33223"/>
                </a:lnTo>
                <a:lnTo>
                  <a:pt x="536448" y="25184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90049" y="629412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79">
                <a:moveTo>
                  <a:pt x="565403" y="0"/>
                </a:moveTo>
                <a:lnTo>
                  <a:pt x="514728" y="2236"/>
                </a:lnTo>
                <a:lnTo>
                  <a:pt x="465305" y="8817"/>
                </a:lnTo>
                <a:lnTo>
                  <a:pt x="417323" y="19553"/>
                </a:lnTo>
                <a:lnTo>
                  <a:pt x="370974" y="34255"/>
                </a:lnTo>
                <a:lnTo>
                  <a:pt x="326448" y="52731"/>
                </a:lnTo>
                <a:lnTo>
                  <a:pt x="283935" y="74793"/>
                </a:lnTo>
                <a:lnTo>
                  <a:pt x="243626" y="100249"/>
                </a:lnTo>
                <a:lnTo>
                  <a:pt x="205711" y="128909"/>
                </a:lnTo>
                <a:lnTo>
                  <a:pt x="170380" y="160584"/>
                </a:lnTo>
                <a:lnTo>
                  <a:pt x="137825" y="195084"/>
                </a:lnTo>
                <a:lnTo>
                  <a:pt x="108235" y="232218"/>
                </a:lnTo>
                <a:lnTo>
                  <a:pt x="81800" y="271796"/>
                </a:lnTo>
                <a:lnTo>
                  <a:pt x="58712" y="313628"/>
                </a:lnTo>
                <a:lnTo>
                  <a:pt x="39161" y="357524"/>
                </a:lnTo>
                <a:lnTo>
                  <a:pt x="23336" y="403294"/>
                </a:lnTo>
                <a:lnTo>
                  <a:pt x="11429" y="450748"/>
                </a:lnTo>
                <a:lnTo>
                  <a:pt x="0" y="563879"/>
                </a:lnTo>
                <a:lnTo>
                  <a:pt x="25387" y="563879"/>
                </a:lnTo>
                <a:lnTo>
                  <a:pt x="36309" y="455637"/>
                </a:lnTo>
                <a:lnTo>
                  <a:pt x="47682" y="410316"/>
                </a:lnTo>
                <a:lnTo>
                  <a:pt x="62796" y="366602"/>
                </a:lnTo>
                <a:lnTo>
                  <a:pt x="81471" y="324679"/>
                </a:lnTo>
                <a:lnTo>
                  <a:pt x="103523" y="284726"/>
                </a:lnTo>
                <a:lnTo>
                  <a:pt x="128770" y="246927"/>
                </a:lnTo>
                <a:lnTo>
                  <a:pt x="157032" y="211462"/>
                </a:lnTo>
                <a:lnTo>
                  <a:pt x="188126" y="178512"/>
                </a:lnTo>
                <a:lnTo>
                  <a:pt x="221870" y="148261"/>
                </a:lnTo>
                <a:lnTo>
                  <a:pt x="258082" y="120888"/>
                </a:lnTo>
                <a:lnTo>
                  <a:pt x="296581" y="96577"/>
                </a:lnTo>
                <a:lnTo>
                  <a:pt x="337185" y="75507"/>
                </a:lnTo>
                <a:lnTo>
                  <a:pt x="379711" y="57861"/>
                </a:lnTo>
                <a:lnTo>
                  <a:pt x="423977" y="43820"/>
                </a:lnTo>
                <a:lnTo>
                  <a:pt x="469803" y="33566"/>
                </a:lnTo>
                <a:lnTo>
                  <a:pt x="517006" y="27281"/>
                </a:lnTo>
                <a:lnTo>
                  <a:pt x="565403" y="25145"/>
                </a:lnTo>
                <a:lnTo>
                  <a:pt x="613801" y="27281"/>
                </a:lnTo>
                <a:lnTo>
                  <a:pt x="661003" y="33566"/>
                </a:lnTo>
                <a:lnTo>
                  <a:pt x="706828" y="43820"/>
                </a:lnTo>
                <a:lnTo>
                  <a:pt x="751095" y="57861"/>
                </a:lnTo>
                <a:lnTo>
                  <a:pt x="793620" y="75507"/>
                </a:lnTo>
                <a:lnTo>
                  <a:pt x="834222" y="96577"/>
                </a:lnTo>
                <a:lnTo>
                  <a:pt x="872720" y="120888"/>
                </a:lnTo>
                <a:lnTo>
                  <a:pt x="908932" y="148261"/>
                </a:lnTo>
                <a:lnTo>
                  <a:pt x="942676" y="178512"/>
                </a:lnTo>
                <a:lnTo>
                  <a:pt x="973769" y="211462"/>
                </a:lnTo>
                <a:lnTo>
                  <a:pt x="1002031" y="246927"/>
                </a:lnTo>
                <a:lnTo>
                  <a:pt x="1027279" y="284726"/>
                </a:lnTo>
                <a:lnTo>
                  <a:pt x="1049332" y="324679"/>
                </a:lnTo>
                <a:lnTo>
                  <a:pt x="1068007" y="366602"/>
                </a:lnTo>
                <a:lnTo>
                  <a:pt x="1083123" y="410316"/>
                </a:lnTo>
                <a:lnTo>
                  <a:pt x="1094498" y="455637"/>
                </a:lnTo>
                <a:lnTo>
                  <a:pt x="1105420" y="563879"/>
                </a:lnTo>
                <a:lnTo>
                  <a:pt x="1130808" y="563879"/>
                </a:lnTo>
                <a:lnTo>
                  <a:pt x="1119377" y="450748"/>
                </a:lnTo>
                <a:lnTo>
                  <a:pt x="1107471" y="403294"/>
                </a:lnTo>
                <a:lnTo>
                  <a:pt x="1091646" y="357524"/>
                </a:lnTo>
                <a:lnTo>
                  <a:pt x="1072095" y="313628"/>
                </a:lnTo>
                <a:lnTo>
                  <a:pt x="1049007" y="271796"/>
                </a:lnTo>
                <a:lnTo>
                  <a:pt x="1022572" y="232218"/>
                </a:lnTo>
                <a:lnTo>
                  <a:pt x="992982" y="195084"/>
                </a:lnTo>
                <a:lnTo>
                  <a:pt x="960427" y="160584"/>
                </a:lnTo>
                <a:lnTo>
                  <a:pt x="925096" y="128909"/>
                </a:lnTo>
                <a:lnTo>
                  <a:pt x="887181" y="100249"/>
                </a:lnTo>
                <a:lnTo>
                  <a:pt x="846872" y="74793"/>
                </a:lnTo>
                <a:lnTo>
                  <a:pt x="804359" y="52731"/>
                </a:lnTo>
                <a:lnTo>
                  <a:pt x="759833" y="34255"/>
                </a:lnTo>
                <a:lnTo>
                  <a:pt x="713484" y="19553"/>
                </a:lnTo>
                <a:lnTo>
                  <a:pt x="665502" y="8817"/>
                </a:lnTo>
                <a:lnTo>
                  <a:pt x="616079" y="2236"/>
                </a:lnTo>
                <a:lnTo>
                  <a:pt x="565403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65" dirty="0"/>
              <a:t>Zonal</a:t>
            </a:r>
            <a:r>
              <a:rPr spc="35" dirty="0"/>
              <a:t> </a:t>
            </a:r>
            <a:r>
              <a:rPr spc="405" dirty="0"/>
              <a:t>Services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6725920" cy="304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225" dirty="0">
                <a:latin typeface="Calibri"/>
                <a:cs typeface="Calibri"/>
              </a:rPr>
              <a:t>You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204" dirty="0">
                <a:latin typeface="Calibri"/>
                <a:cs typeface="Calibri"/>
              </a:rPr>
              <a:t>can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choose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specific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80" dirty="0">
                <a:latin typeface="Calibri"/>
                <a:cs typeface="Calibri"/>
              </a:rPr>
              <a:t>Availability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220" dirty="0">
                <a:latin typeface="Calibri"/>
                <a:cs typeface="Calibri"/>
              </a:rPr>
              <a:t>Zone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to 	</a:t>
            </a:r>
            <a:r>
              <a:rPr sz="2400" spc="135" dirty="0">
                <a:latin typeface="Calibri"/>
                <a:cs typeface="Calibri"/>
              </a:rPr>
              <a:t>deploy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the </a:t>
            </a:r>
            <a:r>
              <a:rPr sz="2400" spc="155" dirty="0">
                <a:latin typeface="Calibri"/>
                <a:cs typeface="Calibri"/>
              </a:rPr>
              <a:t>service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to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marR="66040" indent="-227329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225" dirty="0">
                <a:latin typeface="Calibri"/>
                <a:cs typeface="Calibri"/>
              </a:rPr>
              <a:t>You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then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should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deploy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duplicate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service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to 	</a:t>
            </a:r>
            <a:r>
              <a:rPr sz="2400" spc="114" dirty="0">
                <a:latin typeface="Calibri"/>
                <a:cs typeface="Calibri"/>
              </a:rPr>
              <a:t>another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zone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achieve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resiliency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sz="2400" spc="140" dirty="0">
                <a:latin typeface="Calibri"/>
                <a:cs typeface="Calibri"/>
              </a:rPr>
              <a:t>E.g.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Virtual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Machines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405" dirty="0"/>
              <a:t>Zone-</a:t>
            </a:r>
            <a:r>
              <a:rPr spc="315" dirty="0"/>
              <a:t>Redundant</a:t>
            </a:r>
            <a:r>
              <a:rPr spc="10" dirty="0"/>
              <a:t> </a:t>
            </a:r>
            <a:r>
              <a:rPr spc="405" dirty="0"/>
              <a:t>Services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6598284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14" dirty="0">
                <a:latin typeface="Calibri"/>
                <a:cs typeface="Calibri"/>
              </a:rPr>
              <a:t>Automatically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deployed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220" dirty="0">
                <a:latin typeface="Calibri"/>
                <a:cs typeface="Calibri"/>
              </a:rPr>
              <a:t>across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zones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for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you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sz="2400" spc="225" dirty="0">
                <a:latin typeface="Calibri"/>
                <a:cs typeface="Calibri"/>
              </a:rPr>
              <a:t>You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don’t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have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configure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it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sz="2400" spc="140" dirty="0">
                <a:latin typeface="Calibri"/>
                <a:cs typeface="Calibri"/>
              </a:rPr>
              <a:t>E.g.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170" dirty="0">
                <a:latin typeface="Calibri"/>
                <a:cs typeface="Calibri"/>
              </a:rPr>
              <a:t>Azure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425" dirty="0">
                <a:latin typeface="Calibri"/>
                <a:cs typeface="Calibri"/>
              </a:rPr>
              <a:t>SQL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Database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40" dirty="0"/>
              <a:t>Always</a:t>
            </a:r>
            <a:r>
              <a:rPr spc="50" dirty="0"/>
              <a:t> </a:t>
            </a:r>
            <a:r>
              <a:rPr spc="260" dirty="0"/>
              <a:t>Available</a:t>
            </a:r>
            <a:r>
              <a:rPr spc="65" dirty="0"/>
              <a:t> </a:t>
            </a:r>
            <a:r>
              <a:rPr spc="405" dirty="0"/>
              <a:t>Services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6777355" cy="304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225" dirty="0">
                <a:latin typeface="Calibri"/>
                <a:cs typeface="Calibri"/>
              </a:rPr>
              <a:t>These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are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global </a:t>
            </a:r>
            <a:r>
              <a:rPr sz="2400" spc="175" dirty="0">
                <a:latin typeface="Calibri"/>
                <a:cs typeface="Calibri"/>
              </a:rPr>
              <a:t>services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and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Microsoft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70" dirty="0">
                <a:latin typeface="Calibri"/>
                <a:cs typeface="Calibri"/>
              </a:rPr>
              <a:t>takes 	</a:t>
            </a:r>
            <a:r>
              <a:rPr sz="2400" spc="190" dirty="0">
                <a:latin typeface="Calibri"/>
                <a:cs typeface="Calibri"/>
              </a:rPr>
              <a:t>care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of </a:t>
            </a:r>
            <a:r>
              <a:rPr sz="2400" spc="105" dirty="0">
                <a:latin typeface="Calibri"/>
                <a:cs typeface="Calibri"/>
              </a:rPr>
              <a:t>the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ensuring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85" dirty="0">
                <a:latin typeface="Calibri"/>
                <a:cs typeface="Calibri"/>
              </a:rPr>
              <a:t>that</a:t>
            </a:r>
            <a:r>
              <a:rPr sz="2400" spc="114" dirty="0">
                <a:latin typeface="Calibri"/>
                <a:cs typeface="Calibri"/>
              </a:rPr>
              <a:t> they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are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always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95" dirty="0"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sz="2400" spc="180" dirty="0">
                <a:latin typeface="Calibri"/>
                <a:cs typeface="Calibri"/>
              </a:rPr>
              <a:t>Also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called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“Non-</a:t>
            </a:r>
            <a:r>
              <a:rPr sz="2400" spc="114" dirty="0">
                <a:latin typeface="Calibri"/>
                <a:cs typeface="Calibri"/>
              </a:rPr>
              <a:t>regional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services”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marR="774700" indent="-227329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140" dirty="0">
                <a:latin typeface="Calibri"/>
                <a:cs typeface="Calibri"/>
              </a:rPr>
              <a:t>E.g.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170" dirty="0">
                <a:latin typeface="Calibri"/>
                <a:cs typeface="Calibri"/>
              </a:rPr>
              <a:t>Azure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Portal,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70" dirty="0">
                <a:latin typeface="Calibri"/>
                <a:cs typeface="Calibri"/>
              </a:rPr>
              <a:t>Azure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Active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Directory, 	</a:t>
            </a:r>
            <a:r>
              <a:rPr sz="2400" spc="170" dirty="0">
                <a:latin typeface="Calibri"/>
                <a:cs typeface="Calibri"/>
              </a:rPr>
              <a:t>Azure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Front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Door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90047" y="3547871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90068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52528" y="629412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79">
                <a:moveTo>
                  <a:pt x="539470" y="0"/>
                </a:moveTo>
                <a:lnTo>
                  <a:pt x="451967" y="8826"/>
                </a:lnTo>
                <a:lnTo>
                  <a:pt x="404382" y="20753"/>
                </a:lnTo>
                <a:lnTo>
                  <a:pt x="358486" y="36603"/>
                </a:lnTo>
                <a:lnTo>
                  <a:pt x="314468" y="56185"/>
                </a:lnTo>
                <a:lnTo>
                  <a:pt x="272521" y="79310"/>
                </a:lnTo>
                <a:lnTo>
                  <a:pt x="232833" y="105786"/>
                </a:lnTo>
                <a:lnTo>
                  <a:pt x="195597" y="135423"/>
                </a:lnTo>
                <a:lnTo>
                  <a:pt x="161002" y="168030"/>
                </a:lnTo>
                <a:lnTo>
                  <a:pt x="129239" y="203415"/>
                </a:lnTo>
                <a:lnTo>
                  <a:pt x="100500" y="241390"/>
                </a:lnTo>
                <a:lnTo>
                  <a:pt x="74973" y="281761"/>
                </a:lnTo>
                <a:lnTo>
                  <a:pt x="52851" y="324340"/>
                </a:lnTo>
                <a:lnTo>
                  <a:pt x="34324" y="368935"/>
                </a:lnTo>
                <a:lnTo>
                  <a:pt x="19582" y="415356"/>
                </a:lnTo>
                <a:lnTo>
                  <a:pt x="8816" y="463411"/>
                </a:lnTo>
                <a:lnTo>
                  <a:pt x="2216" y="512911"/>
                </a:lnTo>
                <a:lnTo>
                  <a:pt x="0" y="563879"/>
                </a:lnTo>
                <a:lnTo>
                  <a:pt x="539470" y="563879"/>
                </a:lnTo>
                <a:lnTo>
                  <a:pt x="539470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52502" y="35509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52502" y="21793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52502" y="807719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52524" y="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80">
                <a:moveTo>
                  <a:pt x="539470" y="0"/>
                </a:moveTo>
                <a:lnTo>
                  <a:pt x="0" y="0"/>
                </a:lnTo>
                <a:lnTo>
                  <a:pt x="2216" y="50968"/>
                </a:lnTo>
                <a:lnTo>
                  <a:pt x="8816" y="100468"/>
                </a:lnTo>
                <a:lnTo>
                  <a:pt x="19582" y="148523"/>
                </a:lnTo>
                <a:lnTo>
                  <a:pt x="34324" y="194944"/>
                </a:lnTo>
                <a:lnTo>
                  <a:pt x="52851" y="239539"/>
                </a:lnTo>
                <a:lnTo>
                  <a:pt x="74973" y="282118"/>
                </a:lnTo>
                <a:lnTo>
                  <a:pt x="100500" y="322489"/>
                </a:lnTo>
                <a:lnTo>
                  <a:pt x="129239" y="360464"/>
                </a:lnTo>
                <a:lnTo>
                  <a:pt x="161002" y="395849"/>
                </a:lnTo>
                <a:lnTo>
                  <a:pt x="195597" y="428456"/>
                </a:lnTo>
                <a:lnTo>
                  <a:pt x="232833" y="458093"/>
                </a:lnTo>
                <a:lnTo>
                  <a:pt x="272521" y="484569"/>
                </a:lnTo>
                <a:lnTo>
                  <a:pt x="314468" y="507694"/>
                </a:lnTo>
                <a:lnTo>
                  <a:pt x="358486" y="527276"/>
                </a:lnTo>
                <a:lnTo>
                  <a:pt x="404382" y="543126"/>
                </a:lnTo>
                <a:lnTo>
                  <a:pt x="451967" y="555053"/>
                </a:lnTo>
                <a:lnTo>
                  <a:pt x="539470" y="563880"/>
                </a:lnTo>
                <a:lnTo>
                  <a:pt x="539470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18490" y="697721"/>
            <a:ext cx="5627370" cy="267906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660"/>
              </a:spcBef>
            </a:pPr>
            <a:r>
              <a:rPr sz="4700" b="1" spc="555" dirty="0">
                <a:latin typeface="Calibri"/>
                <a:cs typeface="Calibri"/>
              </a:rPr>
              <a:t>Some</a:t>
            </a:r>
            <a:r>
              <a:rPr sz="4700" b="1" spc="75" dirty="0">
                <a:latin typeface="Calibri"/>
                <a:cs typeface="Calibri"/>
              </a:rPr>
              <a:t> </a:t>
            </a:r>
            <a:r>
              <a:rPr sz="4700" b="1" spc="445" dirty="0">
                <a:latin typeface="Calibri"/>
                <a:cs typeface="Calibri"/>
              </a:rPr>
              <a:t>services</a:t>
            </a:r>
            <a:r>
              <a:rPr sz="4700" b="1" spc="55" dirty="0">
                <a:latin typeface="Calibri"/>
                <a:cs typeface="Calibri"/>
              </a:rPr>
              <a:t> </a:t>
            </a:r>
            <a:r>
              <a:rPr sz="4700" b="1" spc="350" dirty="0">
                <a:latin typeface="Calibri"/>
                <a:cs typeface="Calibri"/>
              </a:rPr>
              <a:t>give </a:t>
            </a:r>
            <a:r>
              <a:rPr sz="4700" b="1" spc="340" dirty="0">
                <a:latin typeface="Calibri"/>
                <a:cs typeface="Calibri"/>
              </a:rPr>
              <a:t>you</a:t>
            </a:r>
            <a:r>
              <a:rPr sz="4700" b="1" spc="60" dirty="0">
                <a:latin typeface="Calibri"/>
                <a:cs typeface="Calibri"/>
              </a:rPr>
              <a:t> </a:t>
            </a:r>
            <a:r>
              <a:rPr sz="4700" b="1" spc="300" dirty="0">
                <a:latin typeface="Calibri"/>
                <a:cs typeface="Calibri"/>
              </a:rPr>
              <a:t>the</a:t>
            </a:r>
            <a:r>
              <a:rPr sz="4700" b="1" spc="95" dirty="0">
                <a:latin typeface="Calibri"/>
                <a:cs typeface="Calibri"/>
              </a:rPr>
              <a:t> </a:t>
            </a:r>
            <a:r>
              <a:rPr sz="4700" b="1" spc="425" dirty="0">
                <a:latin typeface="Calibri"/>
                <a:cs typeface="Calibri"/>
              </a:rPr>
              <a:t>choice </a:t>
            </a:r>
            <a:r>
              <a:rPr sz="4700" b="1" spc="360" dirty="0">
                <a:latin typeface="Calibri"/>
                <a:cs typeface="Calibri"/>
              </a:rPr>
              <a:t>between</a:t>
            </a:r>
            <a:r>
              <a:rPr sz="4700" b="1" spc="35" dirty="0">
                <a:latin typeface="Calibri"/>
                <a:cs typeface="Calibri"/>
              </a:rPr>
              <a:t> </a:t>
            </a:r>
            <a:r>
              <a:rPr sz="4700" b="1" spc="355" dirty="0">
                <a:latin typeface="Calibri"/>
                <a:cs typeface="Calibri"/>
              </a:rPr>
              <a:t>zonal</a:t>
            </a:r>
            <a:r>
              <a:rPr sz="4700" b="1" spc="75" dirty="0">
                <a:latin typeface="Calibri"/>
                <a:cs typeface="Calibri"/>
              </a:rPr>
              <a:t> </a:t>
            </a:r>
            <a:r>
              <a:rPr sz="4700" b="1" spc="330" dirty="0">
                <a:latin typeface="Calibri"/>
                <a:cs typeface="Calibri"/>
              </a:rPr>
              <a:t>and </a:t>
            </a:r>
            <a:r>
              <a:rPr sz="4700" b="1" spc="395" dirty="0">
                <a:latin typeface="Calibri"/>
                <a:cs typeface="Calibri"/>
              </a:rPr>
              <a:t>zone-</a:t>
            </a:r>
            <a:r>
              <a:rPr sz="4700" b="1" spc="310" dirty="0">
                <a:latin typeface="Calibri"/>
                <a:cs typeface="Calibri"/>
              </a:rPr>
              <a:t>redundant</a:t>
            </a:r>
            <a:endParaRPr sz="47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172712" cy="685799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4739640" y="6086855"/>
            <a:ext cx="6884034" cy="0"/>
          </a:xfrm>
          <a:custGeom>
            <a:avLst/>
            <a:gdLst/>
            <a:ahLst/>
            <a:cxnLst/>
            <a:rect l="l" t="t" r="r" b="b"/>
            <a:pathLst>
              <a:path w="6884034">
                <a:moveTo>
                  <a:pt x="0" y="0"/>
                </a:moveTo>
                <a:lnTo>
                  <a:pt x="6883742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69220" y="2706058"/>
            <a:ext cx="4857115" cy="1449070"/>
            <a:chOff x="3669220" y="2706058"/>
            <a:chExt cx="4857115" cy="1449070"/>
          </a:xfrm>
        </p:grpSpPr>
        <p:sp>
          <p:nvSpPr>
            <p:cNvPr id="3" name="object 3"/>
            <p:cNvSpPr/>
            <p:nvPr/>
          </p:nvSpPr>
          <p:spPr>
            <a:xfrm>
              <a:off x="3683508" y="2720346"/>
              <a:ext cx="4828540" cy="1420495"/>
            </a:xfrm>
            <a:custGeom>
              <a:avLst/>
              <a:gdLst/>
              <a:ahLst/>
              <a:cxnLst/>
              <a:rect l="l" t="t" r="r" b="b"/>
              <a:pathLst>
                <a:path w="4828540" h="1420495">
                  <a:moveTo>
                    <a:pt x="0" y="236727"/>
                  </a:moveTo>
                  <a:lnTo>
                    <a:pt x="4809" y="189017"/>
                  </a:lnTo>
                  <a:lnTo>
                    <a:pt x="18604" y="144580"/>
                  </a:lnTo>
                  <a:lnTo>
                    <a:pt x="40431" y="104368"/>
                  </a:lnTo>
                  <a:lnTo>
                    <a:pt x="69338" y="69334"/>
                  </a:lnTo>
                  <a:lnTo>
                    <a:pt x="104374" y="40428"/>
                  </a:lnTo>
                  <a:lnTo>
                    <a:pt x="144585" y="18602"/>
                  </a:lnTo>
                  <a:lnTo>
                    <a:pt x="189021" y="4809"/>
                  </a:lnTo>
                  <a:lnTo>
                    <a:pt x="236728" y="0"/>
                  </a:lnTo>
                  <a:lnTo>
                    <a:pt x="4591304" y="0"/>
                  </a:lnTo>
                  <a:lnTo>
                    <a:pt x="4639010" y="4809"/>
                  </a:lnTo>
                  <a:lnTo>
                    <a:pt x="4683446" y="18602"/>
                  </a:lnTo>
                  <a:lnTo>
                    <a:pt x="4723657" y="40428"/>
                  </a:lnTo>
                  <a:lnTo>
                    <a:pt x="4758693" y="69334"/>
                  </a:lnTo>
                  <a:lnTo>
                    <a:pt x="4787600" y="104368"/>
                  </a:lnTo>
                  <a:lnTo>
                    <a:pt x="4809427" y="144580"/>
                  </a:lnTo>
                  <a:lnTo>
                    <a:pt x="4823222" y="189017"/>
                  </a:lnTo>
                  <a:lnTo>
                    <a:pt x="4828032" y="236727"/>
                  </a:lnTo>
                  <a:lnTo>
                    <a:pt x="4828032" y="1183627"/>
                  </a:lnTo>
                  <a:lnTo>
                    <a:pt x="4823222" y="1231338"/>
                  </a:lnTo>
                  <a:lnTo>
                    <a:pt x="4809427" y="1275776"/>
                  </a:lnTo>
                  <a:lnTo>
                    <a:pt x="4787600" y="1315990"/>
                  </a:lnTo>
                  <a:lnTo>
                    <a:pt x="4758693" y="1351027"/>
                  </a:lnTo>
                  <a:lnTo>
                    <a:pt x="4723657" y="1379935"/>
                  </a:lnTo>
                  <a:lnTo>
                    <a:pt x="4683446" y="1401763"/>
                  </a:lnTo>
                  <a:lnTo>
                    <a:pt x="4639010" y="1415558"/>
                  </a:lnTo>
                  <a:lnTo>
                    <a:pt x="4591304" y="1420367"/>
                  </a:lnTo>
                  <a:lnTo>
                    <a:pt x="236728" y="1420367"/>
                  </a:lnTo>
                  <a:lnTo>
                    <a:pt x="189021" y="1415558"/>
                  </a:lnTo>
                  <a:lnTo>
                    <a:pt x="144585" y="1401763"/>
                  </a:lnTo>
                  <a:lnTo>
                    <a:pt x="104374" y="1379935"/>
                  </a:lnTo>
                  <a:lnTo>
                    <a:pt x="69338" y="1351027"/>
                  </a:lnTo>
                  <a:lnTo>
                    <a:pt x="40431" y="1315990"/>
                  </a:lnTo>
                  <a:lnTo>
                    <a:pt x="18604" y="1275776"/>
                  </a:lnTo>
                  <a:lnTo>
                    <a:pt x="4809" y="1231338"/>
                  </a:lnTo>
                  <a:lnTo>
                    <a:pt x="0" y="1183627"/>
                  </a:lnTo>
                  <a:lnTo>
                    <a:pt x="0" y="236727"/>
                  </a:lnTo>
                  <a:close/>
                </a:path>
              </a:pathLst>
            </a:custGeom>
            <a:ln w="28575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4760" y="2749296"/>
              <a:ext cx="4602479" cy="13594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266944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891" y="709913"/>
            <a:ext cx="3723004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790"/>
              </a:lnSpc>
              <a:spcBef>
                <a:spcPts val="100"/>
              </a:spcBef>
            </a:pPr>
            <a:r>
              <a:rPr sz="4200" spc="545" dirty="0">
                <a:solidFill>
                  <a:srgbClr val="FFFFFF"/>
                </a:solidFill>
              </a:rPr>
              <a:t>AZ-</a:t>
            </a:r>
            <a:r>
              <a:rPr sz="4200" spc="680" dirty="0">
                <a:solidFill>
                  <a:srgbClr val="FFFFFF"/>
                </a:solidFill>
              </a:rPr>
              <a:t>900</a:t>
            </a:r>
            <a:endParaRPr sz="4200"/>
          </a:p>
          <a:p>
            <a:pPr marL="12700" marR="5080">
              <a:lnSpc>
                <a:spcPts val="4540"/>
              </a:lnSpc>
              <a:spcBef>
                <a:spcPts val="315"/>
              </a:spcBef>
            </a:pPr>
            <a:r>
              <a:rPr sz="4200" spc="285" dirty="0">
                <a:solidFill>
                  <a:srgbClr val="FFFFFF"/>
                </a:solidFill>
              </a:rPr>
              <a:t>Microsoft </a:t>
            </a:r>
            <a:r>
              <a:rPr sz="4200" spc="370" dirty="0">
                <a:solidFill>
                  <a:srgbClr val="FFFFFF"/>
                </a:solidFill>
              </a:rPr>
              <a:t>Azure </a:t>
            </a:r>
            <a:r>
              <a:rPr sz="4200" spc="340" dirty="0">
                <a:solidFill>
                  <a:srgbClr val="FFFFFF"/>
                </a:solidFill>
              </a:rPr>
              <a:t>Fundamentals</a:t>
            </a:r>
            <a:endParaRPr sz="4200"/>
          </a:p>
        </p:txBody>
      </p:sp>
      <p:sp>
        <p:nvSpPr>
          <p:cNvPr id="6" name="object 6"/>
          <p:cNvSpPr txBox="1"/>
          <p:nvPr/>
        </p:nvSpPr>
        <p:spPr>
          <a:xfrm>
            <a:off x="643891" y="5386052"/>
            <a:ext cx="26390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2000" spc="160" dirty="0" smtClean="0">
                <a:solidFill>
                  <a:srgbClr val="FFFFFF"/>
                </a:solidFill>
                <a:latin typeface="Calibri"/>
                <a:cs typeface="Calibri"/>
              </a:rPr>
              <a:t>Gopal Das, Instructor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8" name="object 8"/>
            <p:cNvSpPr/>
            <p:nvPr/>
          </p:nvSpPr>
          <p:spPr>
            <a:xfrm>
              <a:off x="563880" y="6086855"/>
              <a:ext cx="4135120" cy="0"/>
            </a:xfrm>
            <a:custGeom>
              <a:avLst/>
              <a:gdLst/>
              <a:ahLst/>
              <a:cxnLst/>
              <a:rect l="l" t="t" r="r" b="b"/>
              <a:pathLst>
                <a:path w="4135120">
                  <a:moveTo>
                    <a:pt x="0" y="0"/>
                  </a:moveTo>
                  <a:lnTo>
                    <a:pt x="4134535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65832" y="6245352"/>
            <a:ext cx="7260590" cy="514243"/>
          </a:xfrm>
          <a:prstGeom prst="rect">
            <a:avLst/>
          </a:prstGeom>
          <a:solidFill>
            <a:srgbClr val="312A1C"/>
          </a:solidFill>
        </p:spPr>
        <p:txBody>
          <a:bodyPr vert="horz" wrap="square" lIns="0" tIns="82550" rIns="0" bIns="0" rtlCol="0">
            <a:spAutoFit/>
          </a:bodyPr>
          <a:lstStyle/>
          <a:p>
            <a:pPr marL="2883535" marR="680085" indent="-2197735">
              <a:lnSpc>
                <a:spcPct val="100000"/>
              </a:lnSpc>
              <a:spcBef>
                <a:spcPts val="650"/>
              </a:spcBef>
            </a:pPr>
            <a:r>
              <a:rPr sz="1400" i="1" spc="-85" dirty="0" smtClean="0">
                <a:solidFill>
                  <a:srgbClr val="CCCCCC"/>
                </a:solidFill>
                <a:latin typeface="Trebuchet MS"/>
                <a:cs typeface="Trebuchet MS"/>
              </a:rPr>
              <a:t>,</a:t>
            </a:r>
            <a:r>
              <a:rPr sz="1400" i="1" spc="-40" dirty="0" smtClean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50" dirty="0">
                <a:solidFill>
                  <a:srgbClr val="CCCCCC"/>
                </a:solidFill>
                <a:latin typeface="Trebuchet MS"/>
                <a:cs typeface="Trebuchet MS"/>
              </a:rPr>
              <a:t>softwarearchitect.ca…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40" dirty="0">
                <a:solidFill>
                  <a:srgbClr val="CCCCCC"/>
                </a:solidFill>
                <a:latin typeface="Trebuchet MS"/>
                <a:cs typeface="Trebuchet MS"/>
              </a:rPr>
              <a:t>get</a:t>
            </a:r>
            <a:r>
              <a:rPr sz="1400" i="1" spc="-3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0" dirty="0">
                <a:solidFill>
                  <a:srgbClr val="CCCCCC"/>
                </a:solidFill>
                <a:latin typeface="Trebuchet MS"/>
                <a:cs typeface="Trebuchet MS"/>
              </a:rPr>
              <a:t>the</a:t>
            </a:r>
            <a:r>
              <a:rPr sz="1400" i="1" spc="-6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course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CCCCCC"/>
                </a:solidFill>
                <a:latin typeface="Trebuchet MS"/>
                <a:cs typeface="Trebuchet MS"/>
              </a:rPr>
              <a:t>for</a:t>
            </a:r>
            <a:r>
              <a:rPr sz="1400" i="1" spc="-4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these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slides</a:t>
            </a:r>
            <a:r>
              <a:rPr sz="1400" i="1" spc="-2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at: 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  <a:hlinkClick r:id="rId4"/>
              </a:rPr>
              <a:t>http://sjd.ca/az900</a:t>
            </a: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470392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890" y="758681"/>
            <a:ext cx="5405755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605" dirty="0">
                <a:solidFill>
                  <a:srgbClr val="FFFFFF"/>
                </a:solidFill>
              </a:rPr>
              <a:t>Azure</a:t>
            </a:r>
            <a:endParaRPr sz="6600"/>
          </a:p>
          <a:p>
            <a:pPr marL="12700">
              <a:lnSpc>
                <a:spcPct val="100000"/>
              </a:lnSpc>
            </a:pPr>
            <a:r>
              <a:rPr sz="6600" spc="535" dirty="0">
                <a:solidFill>
                  <a:srgbClr val="FFFFFF"/>
                </a:solidFill>
              </a:rPr>
              <a:t>Data</a:t>
            </a:r>
            <a:r>
              <a:rPr sz="6600" spc="65" dirty="0">
                <a:solidFill>
                  <a:srgbClr val="FFFFFF"/>
                </a:solidFill>
              </a:rPr>
              <a:t> </a:t>
            </a:r>
            <a:r>
              <a:rPr sz="6600" spc="640" dirty="0">
                <a:solidFill>
                  <a:srgbClr val="FFFFFF"/>
                </a:solidFill>
              </a:rPr>
              <a:t>Centers</a:t>
            </a:r>
            <a:endParaRPr sz="6600"/>
          </a:p>
        </p:txBody>
      </p:sp>
      <p:grpSp>
        <p:nvGrpSpPr>
          <p:cNvPr id="6" name="object 6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7" name="object 7"/>
            <p:cNvSpPr/>
            <p:nvPr/>
          </p:nvSpPr>
          <p:spPr>
            <a:xfrm>
              <a:off x="563880" y="6086855"/>
              <a:ext cx="7336155" cy="0"/>
            </a:xfrm>
            <a:custGeom>
              <a:avLst/>
              <a:gdLst/>
              <a:ahLst/>
              <a:cxnLst/>
              <a:rect l="l" t="t" r="r" b="b"/>
              <a:pathLst>
                <a:path w="7336155">
                  <a:moveTo>
                    <a:pt x="0" y="0"/>
                  </a:moveTo>
                  <a:lnTo>
                    <a:pt x="7335837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69220" y="2706058"/>
            <a:ext cx="4857115" cy="1449070"/>
            <a:chOff x="3669220" y="2706058"/>
            <a:chExt cx="4857115" cy="1449070"/>
          </a:xfrm>
        </p:grpSpPr>
        <p:sp>
          <p:nvSpPr>
            <p:cNvPr id="3" name="object 3"/>
            <p:cNvSpPr/>
            <p:nvPr/>
          </p:nvSpPr>
          <p:spPr>
            <a:xfrm>
              <a:off x="3683508" y="2720346"/>
              <a:ext cx="4828540" cy="1420495"/>
            </a:xfrm>
            <a:custGeom>
              <a:avLst/>
              <a:gdLst/>
              <a:ahLst/>
              <a:cxnLst/>
              <a:rect l="l" t="t" r="r" b="b"/>
              <a:pathLst>
                <a:path w="4828540" h="1420495">
                  <a:moveTo>
                    <a:pt x="0" y="236727"/>
                  </a:moveTo>
                  <a:lnTo>
                    <a:pt x="4809" y="189017"/>
                  </a:lnTo>
                  <a:lnTo>
                    <a:pt x="18604" y="144580"/>
                  </a:lnTo>
                  <a:lnTo>
                    <a:pt x="40431" y="104368"/>
                  </a:lnTo>
                  <a:lnTo>
                    <a:pt x="69338" y="69334"/>
                  </a:lnTo>
                  <a:lnTo>
                    <a:pt x="104374" y="40428"/>
                  </a:lnTo>
                  <a:lnTo>
                    <a:pt x="144585" y="18602"/>
                  </a:lnTo>
                  <a:lnTo>
                    <a:pt x="189021" y="4809"/>
                  </a:lnTo>
                  <a:lnTo>
                    <a:pt x="236728" y="0"/>
                  </a:lnTo>
                  <a:lnTo>
                    <a:pt x="4591304" y="0"/>
                  </a:lnTo>
                  <a:lnTo>
                    <a:pt x="4639010" y="4809"/>
                  </a:lnTo>
                  <a:lnTo>
                    <a:pt x="4683446" y="18602"/>
                  </a:lnTo>
                  <a:lnTo>
                    <a:pt x="4723657" y="40428"/>
                  </a:lnTo>
                  <a:lnTo>
                    <a:pt x="4758693" y="69334"/>
                  </a:lnTo>
                  <a:lnTo>
                    <a:pt x="4787600" y="104368"/>
                  </a:lnTo>
                  <a:lnTo>
                    <a:pt x="4809427" y="144580"/>
                  </a:lnTo>
                  <a:lnTo>
                    <a:pt x="4823222" y="189017"/>
                  </a:lnTo>
                  <a:lnTo>
                    <a:pt x="4828032" y="236727"/>
                  </a:lnTo>
                  <a:lnTo>
                    <a:pt x="4828032" y="1183627"/>
                  </a:lnTo>
                  <a:lnTo>
                    <a:pt x="4823222" y="1231338"/>
                  </a:lnTo>
                  <a:lnTo>
                    <a:pt x="4809427" y="1275776"/>
                  </a:lnTo>
                  <a:lnTo>
                    <a:pt x="4787600" y="1315990"/>
                  </a:lnTo>
                  <a:lnTo>
                    <a:pt x="4758693" y="1351027"/>
                  </a:lnTo>
                  <a:lnTo>
                    <a:pt x="4723657" y="1379935"/>
                  </a:lnTo>
                  <a:lnTo>
                    <a:pt x="4683446" y="1401763"/>
                  </a:lnTo>
                  <a:lnTo>
                    <a:pt x="4639010" y="1415558"/>
                  </a:lnTo>
                  <a:lnTo>
                    <a:pt x="4591304" y="1420367"/>
                  </a:lnTo>
                  <a:lnTo>
                    <a:pt x="236728" y="1420367"/>
                  </a:lnTo>
                  <a:lnTo>
                    <a:pt x="189021" y="1415558"/>
                  </a:lnTo>
                  <a:lnTo>
                    <a:pt x="144585" y="1401763"/>
                  </a:lnTo>
                  <a:lnTo>
                    <a:pt x="104374" y="1379935"/>
                  </a:lnTo>
                  <a:lnTo>
                    <a:pt x="69338" y="1351027"/>
                  </a:lnTo>
                  <a:lnTo>
                    <a:pt x="40431" y="1315990"/>
                  </a:lnTo>
                  <a:lnTo>
                    <a:pt x="18604" y="1275776"/>
                  </a:lnTo>
                  <a:lnTo>
                    <a:pt x="4809" y="1231338"/>
                  </a:lnTo>
                  <a:lnTo>
                    <a:pt x="0" y="1183627"/>
                  </a:lnTo>
                  <a:lnTo>
                    <a:pt x="0" y="236727"/>
                  </a:lnTo>
                  <a:close/>
                </a:path>
              </a:pathLst>
            </a:custGeom>
            <a:ln w="28575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4760" y="2749296"/>
              <a:ext cx="4602479" cy="13594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266944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891" y="709913"/>
            <a:ext cx="3723004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790"/>
              </a:lnSpc>
              <a:spcBef>
                <a:spcPts val="100"/>
              </a:spcBef>
            </a:pPr>
            <a:r>
              <a:rPr sz="4200" spc="545" dirty="0">
                <a:solidFill>
                  <a:srgbClr val="FFFFFF"/>
                </a:solidFill>
              </a:rPr>
              <a:t>AZ-</a:t>
            </a:r>
            <a:r>
              <a:rPr sz="4200" spc="680" dirty="0">
                <a:solidFill>
                  <a:srgbClr val="FFFFFF"/>
                </a:solidFill>
              </a:rPr>
              <a:t>900</a:t>
            </a:r>
            <a:endParaRPr sz="4200"/>
          </a:p>
          <a:p>
            <a:pPr marL="12700" marR="5080">
              <a:lnSpc>
                <a:spcPts val="4540"/>
              </a:lnSpc>
              <a:spcBef>
                <a:spcPts val="315"/>
              </a:spcBef>
            </a:pPr>
            <a:r>
              <a:rPr sz="4200" spc="285" dirty="0">
                <a:solidFill>
                  <a:srgbClr val="FFFFFF"/>
                </a:solidFill>
              </a:rPr>
              <a:t>Microsoft </a:t>
            </a:r>
            <a:r>
              <a:rPr sz="4200" spc="370" dirty="0">
                <a:solidFill>
                  <a:srgbClr val="FFFFFF"/>
                </a:solidFill>
              </a:rPr>
              <a:t>Azure </a:t>
            </a:r>
            <a:r>
              <a:rPr sz="4200" spc="340" dirty="0">
                <a:solidFill>
                  <a:srgbClr val="FFFFFF"/>
                </a:solidFill>
              </a:rPr>
              <a:t>Fundamentals</a:t>
            </a:r>
            <a:endParaRPr sz="4200"/>
          </a:p>
        </p:txBody>
      </p:sp>
      <p:sp>
        <p:nvSpPr>
          <p:cNvPr id="6" name="object 6"/>
          <p:cNvSpPr txBox="1"/>
          <p:nvPr/>
        </p:nvSpPr>
        <p:spPr>
          <a:xfrm>
            <a:off x="643891" y="5386052"/>
            <a:ext cx="26390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2000" spc="160" dirty="0" smtClean="0">
                <a:solidFill>
                  <a:srgbClr val="FFFFFF"/>
                </a:solidFill>
                <a:latin typeface="Calibri"/>
                <a:cs typeface="Calibri"/>
              </a:rPr>
              <a:t>Gopal Das, Instructor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8" name="object 8"/>
            <p:cNvSpPr/>
            <p:nvPr/>
          </p:nvSpPr>
          <p:spPr>
            <a:xfrm>
              <a:off x="563880" y="6086855"/>
              <a:ext cx="4135120" cy="0"/>
            </a:xfrm>
            <a:custGeom>
              <a:avLst/>
              <a:gdLst/>
              <a:ahLst/>
              <a:cxnLst/>
              <a:rect l="l" t="t" r="r" b="b"/>
              <a:pathLst>
                <a:path w="4135120">
                  <a:moveTo>
                    <a:pt x="0" y="0"/>
                  </a:moveTo>
                  <a:lnTo>
                    <a:pt x="4134535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65832" y="6245352"/>
            <a:ext cx="7260590" cy="514243"/>
          </a:xfrm>
          <a:prstGeom prst="rect">
            <a:avLst/>
          </a:prstGeom>
          <a:solidFill>
            <a:srgbClr val="312A1C"/>
          </a:solidFill>
        </p:spPr>
        <p:txBody>
          <a:bodyPr vert="horz" wrap="square" lIns="0" tIns="82550" rIns="0" bIns="0" rtlCol="0">
            <a:spAutoFit/>
          </a:bodyPr>
          <a:lstStyle/>
          <a:p>
            <a:pPr marL="2883535" marR="680085" indent="-2197735">
              <a:lnSpc>
                <a:spcPct val="100000"/>
              </a:lnSpc>
              <a:spcBef>
                <a:spcPts val="650"/>
              </a:spcBef>
            </a:pPr>
            <a:r>
              <a:rPr sz="1400" i="1" spc="-85" dirty="0" smtClean="0">
                <a:solidFill>
                  <a:srgbClr val="CCCCCC"/>
                </a:solidFill>
                <a:latin typeface="Trebuchet MS"/>
                <a:cs typeface="Trebuchet MS"/>
              </a:rPr>
              <a:t>,</a:t>
            </a:r>
            <a:r>
              <a:rPr sz="1400" i="1" spc="-40" dirty="0" smtClean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50" dirty="0">
                <a:solidFill>
                  <a:srgbClr val="CCCCCC"/>
                </a:solidFill>
                <a:latin typeface="Trebuchet MS"/>
                <a:cs typeface="Trebuchet MS"/>
              </a:rPr>
              <a:t>softwarearchitect.ca…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40" dirty="0">
                <a:solidFill>
                  <a:srgbClr val="CCCCCC"/>
                </a:solidFill>
                <a:latin typeface="Trebuchet MS"/>
                <a:cs typeface="Trebuchet MS"/>
              </a:rPr>
              <a:t>get</a:t>
            </a:r>
            <a:r>
              <a:rPr sz="1400" i="1" spc="-3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0" dirty="0">
                <a:solidFill>
                  <a:srgbClr val="CCCCCC"/>
                </a:solidFill>
                <a:latin typeface="Trebuchet MS"/>
                <a:cs typeface="Trebuchet MS"/>
              </a:rPr>
              <a:t>the</a:t>
            </a:r>
            <a:r>
              <a:rPr sz="1400" i="1" spc="-6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course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CCCCCC"/>
                </a:solidFill>
                <a:latin typeface="Trebuchet MS"/>
                <a:cs typeface="Trebuchet MS"/>
              </a:rPr>
              <a:t>for</a:t>
            </a:r>
            <a:r>
              <a:rPr sz="1400" i="1" spc="-4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these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slides</a:t>
            </a:r>
            <a:r>
              <a:rPr sz="1400" i="1" spc="-2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at: 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  <a:hlinkClick r:id="rId4"/>
              </a:rPr>
              <a:t>http://sjd.ca/az900</a:t>
            </a: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2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470392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890" y="658097"/>
            <a:ext cx="5182870" cy="284226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 marR="5080">
              <a:lnSpc>
                <a:spcPts val="7130"/>
              </a:lnSpc>
              <a:spcBef>
                <a:spcPts val="985"/>
              </a:spcBef>
            </a:pPr>
            <a:r>
              <a:rPr sz="6600" spc="690" dirty="0">
                <a:solidFill>
                  <a:srgbClr val="FFFFFF"/>
                </a:solidFill>
              </a:rPr>
              <a:t>Resources</a:t>
            </a:r>
            <a:r>
              <a:rPr sz="6600" spc="105" dirty="0">
                <a:solidFill>
                  <a:srgbClr val="FFFFFF"/>
                </a:solidFill>
              </a:rPr>
              <a:t> </a:t>
            </a:r>
            <a:r>
              <a:rPr sz="6600" spc="40" dirty="0">
                <a:solidFill>
                  <a:srgbClr val="FFFFFF"/>
                </a:solidFill>
              </a:rPr>
              <a:t>&amp; </a:t>
            </a:r>
            <a:r>
              <a:rPr sz="6600" spc="655" dirty="0">
                <a:solidFill>
                  <a:srgbClr val="FFFFFF"/>
                </a:solidFill>
              </a:rPr>
              <a:t>Resource </a:t>
            </a:r>
            <a:r>
              <a:rPr sz="6600" spc="600" dirty="0">
                <a:solidFill>
                  <a:srgbClr val="FFFFFF"/>
                </a:solidFill>
              </a:rPr>
              <a:t>Groups</a:t>
            </a:r>
            <a:endParaRPr sz="6600"/>
          </a:p>
        </p:txBody>
      </p:sp>
      <p:grpSp>
        <p:nvGrpSpPr>
          <p:cNvPr id="6" name="object 6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7" name="object 7"/>
            <p:cNvSpPr/>
            <p:nvPr/>
          </p:nvSpPr>
          <p:spPr>
            <a:xfrm>
              <a:off x="563880" y="6086855"/>
              <a:ext cx="7336155" cy="0"/>
            </a:xfrm>
            <a:custGeom>
              <a:avLst/>
              <a:gdLst/>
              <a:ahLst/>
              <a:cxnLst/>
              <a:rect l="l" t="t" r="r" b="b"/>
              <a:pathLst>
                <a:path w="7336155">
                  <a:moveTo>
                    <a:pt x="0" y="0"/>
                  </a:moveTo>
                  <a:lnTo>
                    <a:pt x="7335837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90047" y="3547871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90068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52528" y="629412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79">
                <a:moveTo>
                  <a:pt x="539470" y="0"/>
                </a:moveTo>
                <a:lnTo>
                  <a:pt x="451967" y="8826"/>
                </a:lnTo>
                <a:lnTo>
                  <a:pt x="404382" y="20753"/>
                </a:lnTo>
                <a:lnTo>
                  <a:pt x="358486" y="36603"/>
                </a:lnTo>
                <a:lnTo>
                  <a:pt x="314468" y="56185"/>
                </a:lnTo>
                <a:lnTo>
                  <a:pt x="272521" y="79310"/>
                </a:lnTo>
                <a:lnTo>
                  <a:pt x="232833" y="105786"/>
                </a:lnTo>
                <a:lnTo>
                  <a:pt x="195597" y="135423"/>
                </a:lnTo>
                <a:lnTo>
                  <a:pt x="161002" y="168030"/>
                </a:lnTo>
                <a:lnTo>
                  <a:pt x="129239" y="203415"/>
                </a:lnTo>
                <a:lnTo>
                  <a:pt x="100500" y="241390"/>
                </a:lnTo>
                <a:lnTo>
                  <a:pt x="74973" y="281761"/>
                </a:lnTo>
                <a:lnTo>
                  <a:pt x="52851" y="324340"/>
                </a:lnTo>
                <a:lnTo>
                  <a:pt x="34324" y="368935"/>
                </a:lnTo>
                <a:lnTo>
                  <a:pt x="19582" y="415356"/>
                </a:lnTo>
                <a:lnTo>
                  <a:pt x="8816" y="463411"/>
                </a:lnTo>
                <a:lnTo>
                  <a:pt x="2216" y="512911"/>
                </a:lnTo>
                <a:lnTo>
                  <a:pt x="0" y="563879"/>
                </a:lnTo>
                <a:lnTo>
                  <a:pt x="539470" y="563879"/>
                </a:lnTo>
                <a:lnTo>
                  <a:pt x="539470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52502" y="35509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52502" y="21793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52502" y="807719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52524" y="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80">
                <a:moveTo>
                  <a:pt x="539470" y="0"/>
                </a:moveTo>
                <a:lnTo>
                  <a:pt x="0" y="0"/>
                </a:lnTo>
                <a:lnTo>
                  <a:pt x="2216" y="50968"/>
                </a:lnTo>
                <a:lnTo>
                  <a:pt x="8816" y="100468"/>
                </a:lnTo>
                <a:lnTo>
                  <a:pt x="19582" y="148523"/>
                </a:lnTo>
                <a:lnTo>
                  <a:pt x="34324" y="194944"/>
                </a:lnTo>
                <a:lnTo>
                  <a:pt x="52851" y="239539"/>
                </a:lnTo>
                <a:lnTo>
                  <a:pt x="74973" y="282118"/>
                </a:lnTo>
                <a:lnTo>
                  <a:pt x="100500" y="322489"/>
                </a:lnTo>
                <a:lnTo>
                  <a:pt x="129239" y="360464"/>
                </a:lnTo>
                <a:lnTo>
                  <a:pt x="161002" y="395849"/>
                </a:lnTo>
                <a:lnTo>
                  <a:pt x="195597" y="428456"/>
                </a:lnTo>
                <a:lnTo>
                  <a:pt x="232833" y="458093"/>
                </a:lnTo>
                <a:lnTo>
                  <a:pt x="272521" y="484569"/>
                </a:lnTo>
                <a:lnTo>
                  <a:pt x="314468" y="507694"/>
                </a:lnTo>
                <a:lnTo>
                  <a:pt x="358486" y="527276"/>
                </a:lnTo>
                <a:lnTo>
                  <a:pt x="404382" y="543126"/>
                </a:lnTo>
                <a:lnTo>
                  <a:pt x="451967" y="555053"/>
                </a:lnTo>
                <a:lnTo>
                  <a:pt x="539470" y="563880"/>
                </a:lnTo>
                <a:lnTo>
                  <a:pt x="539470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565387" y="767825"/>
            <a:ext cx="3762375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400" spc="375" dirty="0"/>
              <a:t>What</a:t>
            </a:r>
            <a:r>
              <a:rPr sz="5400" spc="65" dirty="0"/>
              <a:t> </a:t>
            </a:r>
            <a:r>
              <a:rPr sz="5400" spc="415" dirty="0"/>
              <a:t>is</a:t>
            </a:r>
            <a:r>
              <a:rPr sz="5400" spc="100" dirty="0"/>
              <a:t> </a:t>
            </a:r>
            <a:r>
              <a:rPr sz="5400" spc="330" dirty="0"/>
              <a:t>the </a:t>
            </a:r>
            <a:r>
              <a:rPr sz="5400" spc="505" dirty="0"/>
              <a:t>Cloud?</a:t>
            </a:r>
            <a:endParaRPr sz="5400"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12864" cy="685799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7485888" y="6086855"/>
            <a:ext cx="4135120" cy="0"/>
          </a:xfrm>
          <a:custGeom>
            <a:avLst/>
            <a:gdLst/>
            <a:ahLst/>
            <a:cxnLst/>
            <a:rect l="l" t="t" r="r" b="b"/>
            <a:pathLst>
              <a:path w="4135120">
                <a:moveTo>
                  <a:pt x="0" y="0"/>
                </a:moveTo>
                <a:lnTo>
                  <a:pt x="4134535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27705" y="1240282"/>
            <a:ext cx="6736715" cy="4377690"/>
            <a:chOff x="2727705" y="1240282"/>
            <a:chExt cx="6736715" cy="43776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4055" y="1246632"/>
              <a:ext cx="6723888" cy="43647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730880" y="1243457"/>
              <a:ext cx="6730365" cy="4371340"/>
            </a:xfrm>
            <a:custGeom>
              <a:avLst/>
              <a:gdLst/>
              <a:ahLst/>
              <a:cxnLst/>
              <a:rect l="l" t="t" r="r" b="b"/>
              <a:pathLst>
                <a:path w="6730365" h="4371340">
                  <a:moveTo>
                    <a:pt x="0" y="0"/>
                  </a:moveTo>
                  <a:lnTo>
                    <a:pt x="6730238" y="0"/>
                  </a:lnTo>
                  <a:lnTo>
                    <a:pt x="6730238" y="4371086"/>
                  </a:lnTo>
                  <a:lnTo>
                    <a:pt x="0" y="437108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E77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409" dirty="0"/>
              <a:t>Resources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6873875" cy="2814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275" dirty="0">
                <a:latin typeface="Calibri"/>
                <a:cs typeface="Calibri"/>
              </a:rPr>
              <a:t>A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generic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word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represent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an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70" dirty="0">
                <a:latin typeface="Calibri"/>
                <a:cs typeface="Calibri"/>
              </a:rPr>
              <a:t>Azure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service 	</a:t>
            </a:r>
            <a:r>
              <a:rPr sz="2400" spc="90" dirty="0">
                <a:latin typeface="Calibri"/>
                <a:cs typeface="Calibri"/>
              </a:rPr>
              <a:t>that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you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have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270" dirty="0">
                <a:latin typeface="Calibri"/>
                <a:cs typeface="Calibri"/>
              </a:rPr>
              <a:t>access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to,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such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245" dirty="0">
                <a:latin typeface="Calibri"/>
                <a:cs typeface="Calibri"/>
              </a:rPr>
              <a:t>as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specific 	</a:t>
            </a:r>
            <a:r>
              <a:rPr sz="2400" spc="75" dirty="0">
                <a:latin typeface="Calibri"/>
                <a:cs typeface="Calibri"/>
              </a:rPr>
              <a:t>Virtual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Machine,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Storage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Account,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or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Database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marR="406400" indent="-227329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225" dirty="0">
                <a:latin typeface="Calibri"/>
                <a:cs typeface="Calibri"/>
              </a:rPr>
              <a:t>You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204" dirty="0">
                <a:latin typeface="Calibri"/>
                <a:cs typeface="Calibri"/>
              </a:rPr>
              <a:t>can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create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resource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many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different 	</a:t>
            </a:r>
            <a:r>
              <a:rPr sz="2400" spc="195" dirty="0">
                <a:latin typeface="Calibri"/>
                <a:cs typeface="Calibri"/>
              </a:rPr>
              <a:t>ways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70" dirty="0">
                <a:latin typeface="Calibri"/>
                <a:cs typeface="Calibri"/>
              </a:rPr>
              <a:t>Azure</a:t>
            </a:r>
            <a:r>
              <a:rPr sz="2400" spc="95" dirty="0">
                <a:latin typeface="Calibri"/>
                <a:cs typeface="Calibri"/>
              </a:rPr>
              <a:t> Portal,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225" dirty="0">
                <a:latin typeface="Calibri"/>
                <a:cs typeface="Calibri"/>
              </a:rPr>
              <a:t>CLI,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PowerShell,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210" dirty="0">
                <a:latin typeface="Calibri"/>
                <a:cs typeface="Calibri"/>
              </a:rPr>
              <a:t>ARM 	</a:t>
            </a:r>
            <a:r>
              <a:rPr sz="2400" spc="130" dirty="0">
                <a:latin typeface="Calibri"/>
                <a:cs typeface="Calibri"/>
              </a:rPr>
              <a:t>Template,</a:t>
            </a:r>
            <a:r>
              <a:rPr sz="2400" spc="95" dirty="0">
                <a:latin typeface="Calibri"/>
                <a:cs typeface="Calibri"/>
              </a:rPr>
              <a:t> etc.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409" dirty="0"/>
              <a:t>Resources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7175500" cy="2677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60" dirty="0">
                <a:latin typeface="Calibri"/>
                <a:cs typeface="Calibri"/>
              </a:rPr>
              <a:t>Each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resource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has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name </a:t>
            </a:r>
            <a:r>
              <a:rPr sz="2400" spc="160" dirty="0">
                <a:latin typeface="Calibri"/>
                <a:cs typeface="Calibri"/>
              </a:rPr>
              <a:t>created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by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you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sz="2400" spc="170" dirty="0">
                <a:latin typeface="Calibri"/>
                <a:cs typeface="Calibri"/>
              </a:rPr>
              <a:t>Sometimes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has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be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70" dirty="0">
                <a:latin typeface="Calibri"/>
                <a:cs typeface="Calibri"/>
              </a:rPr>
              <a:t>unique, </a:t>
            </a:r>
            <a:r>
              <a:rPr sz="2400" spc="150" dirty="0">
                <a:latin typeface="Calibri"/>
                <a:cs typeface="Calibri"/>
              </a:rPr>
              <a:t>sometimes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not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marR="5080" indent="-227329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110" dirty="0">
                <a:latin typeface="Calibri"/>
                <a:cs typeface="Calibri"/>
              </a:rPr>
              <a:t>Generally,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you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indicate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the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region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where </a:t>
            </a:r>
            <a:r>
              <a:rPr sz="2400" spc="114" dirty="0">
                <a:latin typeface="Calibri"/>
                <a:cs typeface="Calibri"/>
              </a:rPr>
              <a:t>they</a:t>
            </a:r>
            <a:r>
              <a:rPr sz="2400" spc="120" dirty="0">
                <a:latin typeface="Calibri"/>
                <a:cs typeface="Calibri"/>
              </a:rPr>
              <a:t> are 	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be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created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10" dirty="0"/>
              <a:t>All</a:t>
            </a:r>
            <a:r>
              <a:rPr spc="75" dirty="0"/>
              <a:t> </a:t>
            </a:r>
            <a:r>
              <a:rPr spc="409" dirty="0"/>
              <a:t>Resources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7173595" cy="304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732790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275" dirty="0">
                <a:latin typeface="Calibri"/>
                <a:cs typeface="Calibri"/>
              </a:rPr>
              <a:t>A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brand </a:t>
            </a:r>
            <a:r>
              <a:rPr sz="2400" spc="140" dirty="0">
                <a:latin typeface="Calibri"/>
                <a:cs typeface="Calibri"/>
              </a:rPr>
              <a:t>new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subscription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is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created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with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95" dirty="0">
                <a:latin typeface="Calibri"/>
                <a:cs typeface="Calibri"/>
              </a:rPr>
              <a:t>no 	</a:t>
            </a:r>
            <a:r>
              <a:rPr sz="2400" spc="170" dirty="0">
                <a:latin typeface="Calibri"/>
                <a:cs typeface="Calibri"/>
              </a:rPr>
              <a:t>resources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sz="2400" spc="130" dirty="0">
                <a:latin typeface="Calibri"/>
                <a:cs typeface="Calibri"/>
              </a:rPr>
              <a:t>Most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resources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have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spc="220" dirty="0">
                <a:latin typeface="Calibri"/>
                <a:cs typeface="Calibri"/>
              </a:rPr>
              <a:t>costs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associated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with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85" dirty="0">
                <a:latin typeface="Calibri"/>
                <a:cs typeface="Calibri"/>
              </a:rPr>
              <a:t>them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 dirty="0">
              <a:latin typeface="Calibri"/>
              <a:cs typeface="Calibri"/>
            </a:endParaRPr>
          </a:p>
          <a:p>
            <a:pPr marL="240029" marR="441325" indent="-227329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210" dirty="0">
                <a:latin typeface="Calibri"/>
                <a:cs typeface="Calibri"/>
              </a:rPr>
              <a:t>The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resource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is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associated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with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one</a:t>
            </a:r>
            <a:r>
              <a:rPr sz="2400" spc="125" dirty="0">
                <a:latin typeface="Calibri"/>
                <a:cs typeface="Calibri"/>
              </a:rPr>
              <a:t> (and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only 	</a:t>
            </a:r>
            <a:r>
              <a:rPr sz="2400" spc="120" dirty="0">
                <a:latin typeface="Calibri"/>
                <a:cs typeface="Calibri"/>
              </a:rPr>
              <a:t>one) </a:t>
            </a:r>
            <a:r>
              <a:rPr sz="2400" spc="114" dirty="0">
                <a:latin typeface="Calibri"/>
                <a:cs typeface="Calibri"/>
              </a:rPr>
              <a:t>subscription,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which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its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cost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is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billed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27705" y="1240282"/>
            <a:ext cx="6736715" cy="4377690"/>
            <a:chOff x="2727705" y="1240282"/>
            <a:chExt cx="6736715" cy="43776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4055" y="1246632"/>
              <a:ext cx="6723888" cy="43647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730880" y="1243457"/>
              <a:ext cx="6730365" cy="4371340"/>
            </a:xfrm>
            <a:custGeom>
              <a:avLst/>
              <a:gdLst/>
              <a:ahLst/>
              <a:cxnLst/>
              <a:rect l="l" t="t" r="r" b="b"/>
              <a:pathLst>
                <a:path w="6730365" h="4371340">
                  <a:moveTo>
                    <a:pt x="0" y="0"/>
                  </a:moveTo>
                  <a:lnTo>
                    <a:pt x="6730238" y="0"/>
                  </a:lnTo>
                  <a:lnTo>
                    <a:pt x="6730238" y="4371086"/>
                  </a:lnTo>
                  <a:lnTo>
                    <a:pt x="0" y="437108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E77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405" dirty="0"/>
              <a:t>Resource</a:t>
            </a:r>
            <a:r>
              <a:rPr spc="70" dirty="0"/>
              <a:t> </a:t>
            </a:r>
            <a:r>
              <a:rPr spc="315" dirty="0"/>
              <a:t>Group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7076440" cy="34086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75" dirty="0">
                <a:latin typeface="Calibri"/>
                <a:cs typeface="Calibri"/>
              </a:rPr>
              <a:t>A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logical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grouping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of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70" dirty="0">
                <a:latin typeface="Calibri"/>
                <a:cs typeface="Calibri"/>
              </a:rPr>
              <a:t>resources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marR="5080" indent="-227329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204" dirty="0">
                <a:latin typeface="Calibri"/>
                <a:cs typeface="Calibri"/>
              </a:rPr>
              <a:t>Resource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Group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associated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with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95" dirty="0">
                <a:latin typeface="Calibri"/>
                <a:cs typeface="Calibri"/>
              </a:rPr>
              <a:t>region, </a:t>
            </a:r>
            <a:r>
              <a:rPr sz="2400" spc="114" dirty="0">
                <a:latin typeface="Calibri"/>
                <a:cs typeface="Calibri"/>
              </a:rPr>
              <a:t>which 	</a:t>
            </a:r>
            <a:r>
              <a:rPr sz="2400" spc="204" dirty="0">
                <a:latin typeface="Calibri"/>
                <a:cs typeface="Calibri"/>
              </a:rPr>
              <a:t>can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be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different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than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the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resources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contains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marR="361315" indent="-227329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90" dirty="0">
                <a:latin typeface="Calibri"/>
                <a:cs typeface="Calibri"/>
              </a:rPr>
              <a:t>All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services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resource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group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should</a:t>
            </a:r>
            <a:r>
              <a:rPr sz="2400" spc="135" dirty="0">
                <a:latin typeface="Calibri"/>
                <a:cs typeface="Calibri"/>
              </a:rPr>
              <a:t> have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 	</a:t>
            </a:r>
            <a:r>
              <a:rPr sz="2400" spc="85" dirty="0">
                <a:latin typeface="Calibri"/>
                <a:cs typeface="Calibri"/>
              </a:rPr>
              <a:t>similar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lifecycle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deploy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together,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delete 	</a:t>
            </a:r>
            <a:r>
              <a:rPr sz="2400" spc="120" dirty="0">
                <a:latin typeface="Calibri"/>
                <a:cs typeface="Calibri"/>
              </a:rPr>
              <a:t>together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405" dirty="0"/>
              <a:t>Resource</a:t>
            </a:r>
            <a:r>
              <a:rPr spc="55" dirty="0"/>
              <a:t> </a:t>
            </a:r>
            <a:r>
              <a:rPr spc="80" dirty="0"/>
              <a:t>&amp;</a:t>
            </a:r>
            <a:r>
              <a:rPr spc="75" dirty="0"/>
              <a:t> </a:t>
            </a:r>
            <a:r>
              <a:rPr spc="315" dirty="0"/>
              <a:t>Group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6800215" cy="34086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90" dirty="0">
                <a:latin typeface="Calibri"/>
                <a:cs typeface="Calibri"/>
              </a:rPr>
              <a:t>All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resources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must</a:t>
            </a:r>
            <a:r>
              <a:rPr sz="2400" spc="140" dirty="0">
                <a:latin typeface="Calibri"/>
                <a:cs typeface="Calibri"/>
              </a:rPr>
              <a:t> belong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one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and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95" dirty="0">
                <a:latin typeface="Calibri"/>
                <a:cs typeface="Calibri"/>
              </a:rPr>
              <a:t>only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one 	</a:t>
            </a:r>
            <a:r>
              <a:rPr sz="2400" spc="165" dirty="0">
                <a:latin typeface="Calibri"/>
                <a:cs typeface="Calibri"/>
              </a:rPr>
              <a:t>resource</a:t>
            </a:r>
            <a:r>
              <a:rPr sz="2400" spc="130" dirty="0">
                <a:latin typeface="Calibri"/>
                <a:cs typeface="Calibri"/>
              </a:rPr>
              <a:t> group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marR="208915" indent="-227329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160" dirty="0">
                <a:latin typeface="Calibri"/>
                <a:cs typeface="Calibri"/>
              </a:rPr>
              <a:t>Permissions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can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be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assigned</a:t>
            </a:r>
            <a:r>
              <a:rPr sz="2400" spc="110" dirty="0">
                <a:latin typeface="Calibri"/>
                <a:cs typeface="Calibri"/>
              </a:rPr>
              <a:t> at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the </a:t>
            </a:r>
            <a:r>
              <a:rPr sz="2400" spc="155" dirty="0">
                <a:latin typeface="Calibri"/>
                <a:cs typeface="Calibri"/>
              </a:rPr>
              <a:t>resource 	</a:t>
            </a:r>
            <a:r>
              <a:rPr sz="2400" spc="150" dirty="0">
                <a:latin typeface="Calibri"/>
                <a:cs typeface="Calibri"/>
              </a:rPr>
              <a:t>group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level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marR="546100" indent="-227329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180" dirty="0">
                <a:latin typeface="Calibri"/>
                <a:cs typeface="Calibri"/>
              </a:rPr>
              <a:t>There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is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no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security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boundary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offered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by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 	</a:t>
            </a:r>
            <a:r>
              <a:rPr sz="2400" spc="165" dirty="0">
                <a:latin typeface="Calibri"/>
                <a:cs typeface="Calibri"/>
              </a:rPr>
              <a:t>resource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group</a:t>
            </a:r>
            <a:r>
              <a:rPr sz="2400" spc="105" dirty="0">
                <a:latin typeface="Calibri"/>
                <a:cs typeface="Calibri"/>
              </a:rPr>
              <a:t> for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communications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69220" y="2706058"/>
            <a:ext cx="4857115" cy="1449070"/>
            <a:chOff x="3669220" y="2706058"/>
            <a:chExt cx="4857115" cy="1449070"/>
          </a:xfrm>
        </p:grpSpPr>
        <p:sp>
          <p:nvSpPr>
            <p:cNvPr id="3" name="object 3"/>
            <p:cNvSpPr/>
            <p:nvPr/>
          </p:nvSpPr>
          <p:spPr>
            <a:xfrm>
              <a:off x="3683508" y="2720346"/>
              <a:ext cx="4828540" cy="1420495"/>
            </a:xfrm>
            <a:custGeom>
              <a:avLst/>
              <a:gdLst/>
              <a:ahLst/>
              <a:cxnLst/>
              <a:rect l="l" t="t" r="r" b="b"/>
              <a:pathLst>
                <a:path w="4828540" h="1420495">
                  <a:moveTo>
                    <a:pt x="0" y="236727"/>
                  </a:moveTo>
                  <a:lnTo>
                    <a:pt x="4809" y="189017"/>
                  </a:lnTo>
                  <a:lnTo>
                    <a:pt x="18604" y="144580"/>
                  </a:lnTo>
                  <a:lnTo>
                    <a:pt x="40431" y="104368"/>
                  </a:lnTo>
                  <a:lnTo>
                    <a:pt x="69338" y="69334"/>
                  </a:lnTo>
                  <a:lnTo>
                    <a:pt x="104374" y="40428"/>
                  </a:lnTo>
                  <a:lnTo>
                    <a:pt x="144585" y="18602"/>
                  </a:lnTo>
                  <a:lnTo>
                    <a:pt x="189021" y="4809"/>
                  </a:lnTo>
                  <a:lnTo>
                    <a:pt x="236728" y="0"/>
                  </a:lnTo>
                  <a:lnTo>
                    <a:pt x="4591304" y="0"/>
                  </a:lnTo>
                  <a:lnTo>
                    <a:pt x="4639010" y="4809"/>
                  </a:lnTo>
                  <a:lnTo>
                    <a:pt x="4683446" y="18602"/>
                  </a:lnTo>
                  <a:lnTo>
                    <a:pt x="4723657" y="40428"/>
                  </a:lnTo>
                  <a:lnTo>
                    <a:pt x="4758693" y="69334"/>
                  </a:lnTo>
                  <a:lnTo>
                    <a:pt x="4787600" y="104368"/>
                  </a:lnTo>
                  <a:lnTo>
                    <a:pt x="4809427" y="144580"/>
                  </a:lnTo>
                  <a:lnTo>
                    <a:pt x="4823222" y="189017"/>
                  </a:lnTo>
                  <a:lnTo>
                    <a:pt x="4828032" y="236727"/>
                  </a:lnTo>
                  <a:lnTo>
                    <a:pt x="4828032" y="1183627"/>
                  </a:lnTo>
                  <a:lnTo>
                    <a:pt x="4823222" y="1231338"/>
                  </a:lnTo>
                  <a:lnTo>
                    <a:pt x="4809427" y="1275776"/>
                  </a:lnTo>
                  <a:lnTo>
                    <a:pt x="4787600" y="1315990"/>
                  </a:lnTo>
                  <a:lnTo>
                    <a:pt x="4758693" y="1351027"/>
                  </a:lnTo>
                  <a:lnTo>
                    <a:pt x="4723657" y="1379935"/>
                  </a:lnTo>
                  <a:lnTo>
                    <a:pt x="4683446" y="1401763"/>
                  </a:lnTo>
                  <a:lnTo>
                    <a:pt x="4639010" y="1415558"/>
                  </a:lnTo>
                  <a:lnTo>
                    <a:pt x="4591304" y="1420367"/>
                  </a:lnTo>
                  <a:lnTo>
                    <a:pt x="236728" y="1420367"/>
                  </a:lnTo>
                  <a:lnTo>
                    <a:pt x="189021" y="1415558"/>
                  </a:lnTo>
                  <a:lnTo>
                    <a:pt x="144585" y="1401763"/>
                  </a:lnTo>
                  <a:lnTo>
                    <a:pt x="104374" y="1379935"/>
                  </a:lnTo>
                  <a:lnTo>
                    <a:pt x="69338" y="1351027"/>
                  </a:lnTo>
                  <a:lnTo>
                    <a:pt x="40431" y="1315990"/>
                  </a:lnTo>
                  <a:lnTo>
                    <a:pt x="18604" y="1275776"/>
                  </a:lnTo>
                  <a:lnTo>
                    <a:pt x="4809" y="1231338"/>
                  </a:lnTo>
                  <a:lnTo>
                    <a:pt x="0" y="1183627"/>
                  </a:lnTo>
                  <a:lnTo>
                    <a:pt x="0" y="236727"/>
                  </a:lnTo>
                  <a:close/>
                </a:path>
              </a:pathLst>
            </a:custGeom>
            <a:ln w="28575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4760" y="2749296"/>
              <a:ext cx="4602479" cy="13594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266944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891" y="709913"/>
            <a:ext cx="3723004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790"/>
              </a:lnSpc>
              <a:spcBef>
                <a:spcPts val="100"/>
              </a:spcBef>
            </a:pPr>
            <a:r>
              <a:rPr sz="4200" spc="545" dirty="0">
                <a:solidFill>
                  <a:srgbClr val="FFFFFF"/>
                </a:solidFill>
              </a:rPr>
              <a:t>AZ-</a:t>
            </a:r>
            <a:r>
              <a:rPr sz="4200" spc="680" dirty="0">
                <a:solidFill>
                  <a:srgbClr val="FFFFFF"/>
                </a:solidFill>
              </a:rPr>
              <a:t>900</a:t>
            </a:r>
            <a:endParaRPr sz="4200"/>
          </a:p>
          <a:p>
            <a:pPr marL="12700" marR="5080">
              <a:lnSpc>
                <a:spcPts val="4540"/>
              </a:lnSpc>
              <a:spcBef>
                <a:spcPts val="315"/>
              </a:spcBef>
            </a:pPr>
            <a:r>
              <a:rPr sz="4200" spc="285" dirty="0">
                <a:solidFill>
                  <a:srgbClr val="FFFFFF"/>
                </a:solidFill>
              </a:rPr>
              <a:t>Microsoft </a:t>
            </a:r>
            <a:r>
              <a:rPr sz="4200" spc="370" dirty="0">
                <a:solidFill>
                  <a:srgbClr val="FFFFFF"/>
                </a:solidFill>
              </a:rPr>
              <a:t>Azure </a:t>
            </a:r>
            <a:r>
              <a:rPr sz="4200" spc="340" dirty="0">
                <a:solidFill>
                  <a:srgbClr val="FFFFFF"/>
                </a:solidFill>
              </a:rPr>
              <a:t>Fundamentals</a:t>
            </a:r>
            <a:endParaRPr sz="4200"/>
          </a:p>
        </p:txBody>
      </p:sp>
      <p:sp>
        <p:nvSpPr>
          <p:cNvPr id="6" name="object 6"/>
          <p:cNvSpPr txBox="1"/>
          <p:nvPr/>
        </p:nvSpPr>
        <p:spPr>
          <a:xfrm>
            <a:off x="643891" y="5386052"/>
            <a:ext cx="26390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2000" spc="160" dirty="0" smtClean="0">
                <a:solidFill>
                  <a:srgbClr val="FFFFFF"/>
                </a:solidFill>
                <a:latin typeface="Calibri"/>
                <a:cs typeface="Calibri"/>
              </a:rPr>
              <a:t>Gopal Das, Instructor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8" name="object 8"/>
            <p:cNvSpPr/>
            <p:nvPr/>
          </p:nvSpPr>
          <p:spPr>
            <a:xfrm>
              <a:off x="563880" y="6086855"/>
              <a:ext cx="4135120" cy="0"/>
            </a:xfrm>
            <a:custGeom>
              <a:avLst/>
              <a:gdLst/>
              <a:ahLst/>
              <a:cxnLst/>
              <a:rect l="l" t="t" r="r" b="b"/>
              <a:pathLst>
                <a:path w="4135120">
                  <a:moveTo>
                    <a:pt x="0" y="0"/>
                  </a:moveTo>
                  <a:lnTo>
                    <a:pt x="4134535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65832" y="6245352"/>
            <a:ext cx="7260590" cy="514243"/>
          </a:xfrm>
          <a:prstGeom prst="rect">
            <a:avLst/>
          </a:prstGeom>
          <a:solidFill>
            <a:srgbClr val="312A1C"/>
          </a:solidFill>
        </p:spPr>
        <p:txBody>
          <a:bodyPr vert="horz" wrap="square" lIns="0" tIns="82550" rIns="0" bIns="0" rtlCol="0">
            <a:spAutoFit/>
          </a:bodyPr>
          <a:lstStyle/>
          <a:p>
            <a:pPr marL="2883535" marR="680085" indent="-2197735">
              <a:lnSpc>
                <a:spcPct val="100000"/>
              </a:lnSpc>
              <a:spcBef>
                <a:spcPts val="650"/>
              </a:spcBef>
            </a:pPr>
            <a:r>
              <a:rPr sz="1400" i="1" spc="-85" dirty="0" smtClean="0">
                <a:solidFill>
                  <a:srgbClr val="CCCCCC"/>
                </a:solidFill>
                <a:latin typeface="Trebuchet MS"/>
                <a:cs typeface="Trebuchet MS"/>
              </a:rPr>
              <a:t>,</a:t>
            </a:r>
            <a:r>
              <a:rPr sz="1400" i="1" spc="-40" dirty="0" smtClean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50" dirty="0">
                <a:solidFill>
                  <a:srgbClr val="CCCCCC"/>
                </a:solidFill>
                <a:latin typeface="Trebuchet MS"/>
                <a:cs typeface="Trebuchet MS"/>
              </a:rPr>
              <a:t>softwarearchitect.ca…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40" dirty="0">
                <a:solidFill>
                  <a:srgbClr val="CCCCCC"/>
                </a:solidFill>
                <a:latin typeface="Trebuchet MS"/>
                <a:cs typeface="Trebuchet MS"/>
              </a:rPr>
              <a:t>get</a:t>
            </a:r>
            <a:r>
              <a:rPr sz="1400" i="1" spc="-3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0" dirty="0">
                <a:solidFill>
                  <a:srgbClr val="CCCCCC"/>
                </a:solidFill>
                <a:latin typeface="Trebuchet MS"/>
                <a:cs typeface="Trebuchet MS"/>
              </a:rPr>
              <a:t>the</a:t>
            </a:r>
            <a:r>
              <a:rPr sz="1400" i="1" spc="-6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course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CCCCCC"/>
                </a:solidFill>
                <a:latin typeface="Trebuchet MS"/>
                <a:cs typeface="Trebuchet MS"/>
              </a:rPr>
              <a:t>for</a:t>
            </a:r>
            <a:r>
              <a:rPr sz="1400" i="1" spc="-4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these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slides</a:t>
            </a:r>
            <a:r>
              <a:rPr sz="1400" i="1" spc="-2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at: 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  <a:hlinkClick r:id="rId4"/>
              </a:rPr>
              <a:t>http://sjd.ca/az900</a:t>
            </a: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62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470392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555" dirty="0">
                <a:solidFill>
                  <a:srgbClr val="FFFFFF"/>
                </a:solidFill>
              </a:rPr>
              <a:t>Subscriptions</a:t>
            </a:r>
            <a:endParaRPr sz="6600"/>
          </a:p>
        </p:txBody>
      </p:sp>
      <p:grpSp>
        <p:nvGrpSpPr>
          <p:cNvPr id="6" name="object 6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7" name="object 7"/>
            <p:cNvSpPr/>
            <p:nvPr/>
          </p:nvSpPr>
          <p:spPr>
            <a:xfrm>
              <a:off x="563880" y="6086855"/>
              <a:ext cx="7336155" cy="0"/>
            </a:xfrm>
            <a:custGeom>
              <a:avLst/>
              <a:gdLst/>
              <a:ahLst/>
              <a:cxnLst/>
              <a:rect l="l" t="t" r="r" b="b"/>
              <a:pathLst>
                <a:path w="7336155">
                  <a:moveTo>
                    <a:pt x="0" y="0"/>
                  </a:moveTo>
                  <a:lnTo>
                    <a:pt x="7335837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3891" y="4576317"/>
            <a:ext cx="2759710" cy="1246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4000" b="1" spc="380" dirty="0">
                <a:latin typeface="Calibri"/>
                <a:cs typeface="Calibri"/>
              </a:rPr>
              <a:t>There</a:t>
            </a:r>
            <a:r>
              <a:rPr sz="4000" b="1" spc="20" dirty="0">
                <a:latin typeface="Calibri"/>
                <a:cs typeface="Calibri"/>
              </a:rPr>
              <a:t> </a:t>
            </a:r>
            <a:r>
              <a:rPr sz="4000" b="1" spc="305" dirty="0">
                <a:latin typeface="Calibri"/>
                <a:cs typeface="Calibri"/>
              </a:rPr>
              <a:t>is</a:t>
            </a:r>
            <a:r>
              <a:rPr sz="4000" b="1" spc="55" dirty="0">
                <a:latin typeface="Calibri"/>
                <a:cs typeface="Calibri"/>
              </a:rPr>
              <a:t> </a:t>
            </a:r>
            <a:r>
              <a:rPr sz="4000" b="1" spc="250" dirty="0">
                <a:latin typeface="Calibri"/>
                <a:cs typeface="Calibri"/>
              </a:rPr>
              <a:t>no </a:t>
            </a:r>
            <a:r>
              <a:rPr sz="4000" b="1" spc="275" dirty="0">
                <a:latin typeface="Calibri"/>
                <a:cs typeface="Calibri"/>
              </a:rPr>
              <a:t>spoon.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34445" y="5523660"/>
            <a:ext cx="446786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</a:tabLst>
            </a:pPr>
            <a:r>
              <a:rPr sz="1600" spc="95" dirty="0">
                <a:latin typeface="Calibri"/>
                <a:cs typeface="Calibri"/>
              </a:rPr>
              <a:t>“The</a:t>
            </a:r>
            <a:r>
              <a:rPr sz="1600" spc="60" dirty="0">
                <a:latin typeface="Calibri"/>
                <a:cs typeface="Calibri"/>
              </a:rPr>
              <a:t> </a:t>
            </a:r>
            <a:r>
              <a:rPr sz="1600" spc="70" dirty="0">
                <a:latin typeface="Calibri"/>
                <a:cs typeface="Calibri"/>
              </a:rPr>
              <a:t>cloud”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95" dirty="0">
                <a:latin typeface="Calibri"/>
                <a:cs typeface="Calibri"/>
              </a:rPr>
              <a:t>is</a:t>
            </a:r>
            <a:r>
              <a:rPr sz="1600" spc="60" dirty="0">
                <a:latin typeface="Calibri"/>
                <a:cs typeface="Calibri"/>
              </a:rPr>
              <a:t> </a:t>
            </a:r>
            <a:r>
              <a:rPr sz="1600" spc="65" dirty="0">
                <a:latin typeface="Calibri"/>
                <a:cs typeface="Calibri"/>
              </a:rPr>
              <a:t>just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114" dirty="0">
                <a:latin typeface="Calibri"/>
                <a:cs typeface="Calibri"/>
              </a:rPr>
              <a:t>someone</a:t>
            </a:r>
            <a:r>
              <a:rPr sz="1600" spc="45" dirty="0">
                <a:latin typeface="Calibri"/>
                <a:cs typeface="Calibri"/>
              </a:rPr>
              <a:t> </a:t>
            </a:r>
            <a:r>
              <a:rPr sz="1600" spc="95" dirty="0">
                <a:latin typeface="Calibri"/>
                <a:cs typeface="Calibri"/>
              </a:rPr>
              <a:t>else’s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70" dirty="0">
                <a:latin typeface="Calibri"/>
                <a:cs typeface="Calibri"/>
              </a:rPr>
              <a:t>computer.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272" y="682751"/>
            <a:ext cx="10884408" cy="327660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290068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52502" y="35509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52502" y="807719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52524" y="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80">
                <a:moveTo>
                  <a:pt x="539470" y="0"/>
                </a:moveTo>
                <a:lnTo>
                  <a:pt x="0" y="0"/>
                </a:lnTo>
                <a:lnTo>
                  <a:pt x="2216" y="50968"/>
                </a:lnTo>
                <a:lnTo>
                  <a:pt x="8816" y="100468"/>
                </a:lnTo>
                <a:lnTo>
                  <a:pt x="19582" y="148523"/>
                </a:lnTo>
                <a:lnTo>
                  <a:pt x="34324" y="194944"/>
                </a:lnTo>
                <a:lnTo>
                  <a:pt x="52851" y="239539"/>
                </a:lnTo>
                <a:lnTo>
                  <a:pt x="74973" y="282118"/>
                </a:lnTo>
                <a:lnTo>
                  <a:pt x="100500" y="322489"/>
                </a:lnTo>
                <a:lnTo>
                  <a:pt x="129239" y="360464"/>
                </a:lnTo>
                <a:lnTo>
                  <a:pt x="161002" y="395849"/>
                </a:lnTo>
                <a:lnTo>
                  <a:pt x="195597" y="428456"/>
                </a:lnTo>
                <a:lnTo>
                  <a:pt x="232833" y="458093"/>
                </a:lnTo>
                <a:lnTo>
                  <a:pt x="272521" y="484569"/>
                </a:lnTo>
                <a:lnTo>
                  <a:pt x="314468" y="507694"/>
                </a:lnTo>
                <a:lnTo>
                  <a:pt x="358486" y="527276"/>
                </a:lnTo>
                <a:lnTo>
                  <a:pt x="404382" y="543126"/>
                </a:lnTo>
                <a:lnTo>
                  <a:pt x="451967" y="555053"/>
                </a:lnTo>
                <a:lnTo>
                  <a:pt x="539470" y="563880"/>
                </a:lnTo>
                <a:lnTo>
                  <a:pt x="539470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3880" y="6086855"/>
            <a:ext cx="11058525" cy="0"/>
          </a:xfrm>
          <a:custGeom>
            <a:avLst/>
            <a:gdLst/>
            <a:ahLst/>
            <a:cxnLst/>
            <a:rect l="l" t="t" r="r" b="b"/>
            <a:pathLst>
              <a:path w="11058525">
                <a:moveTo>
                  <a:pt x="0" y="0"/>
                </a:moveTo>
                <a:lnTo>
                  <a:pt x="11058347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27705" y="1240282"/>
            <a:ext cx="6736715" cy="4377690"/>
            <a:chOff x="2727705" y="1240282"/>
            <a:chExt cx="6736715" cy="43776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4055" y="1246632"/>
              <a:ext cx="6723888" cy="43647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730880" y="1243457"/>
              <a:ext cx="6730365" cy="4371340"/>
            </a:xfrm>
            <a:custGeom>
              <a:avLst/>
              <a:gdLst/>
              <a:ahLst/>
              <a:cxnLst/>
              <a:rect l="l" t="t" r="r" b="b"/>
              <a:pathLst>
                <a:path w="6730365" h="4371340">
                  <a:moveTo>
                    <a:pt x="0" y="0"/>
                  </a:moveTo>
                  <a:lnTo>
                    <a:pt x="6730238" y="0"/>
                  </a:lnTo>
                  <a:lnTo>
                    <a:pt x="6730238" y="4371086"/>
                  </a:lnTo>
                  <a:lnTo>
                    <a:pt x="0" y="437108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E77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35" dirty="0"/>
              <a:t>Subscriptions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6530975" cy="304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10" dirty="0">
                <a:latin typeface="Calibri"/>
                <a:cs typeface="Calibri"/>
              </a:rPr>
              <a:t>The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billing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unit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spc="55" dirty="0">
                <a:latin typeface="Calibri"/>
                <a:cs typeface="Calibri"/>
              </a:rPr>
              <a:t>within</a:t>
            </a:r>
            <a:r>
              <a:rPr sz="2400" spc="165" dirty="0">
                <a:latin typeface="Calibri"/>
                <a:cs typeface="Calibri"/>
              </a:rPr>
              <a:t> Azure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marR="5080" indent="-227329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175" dirty="0">
                <a:latin typeface="Calibri"/>
                <a:cs typeface="Calibri"/>
              </a:rPr>
              <a:t>Always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payment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method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associated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with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 	</a:t>
            </a:r>
            <a:r>
              <a:rPr sz="2400" spc="120" dirty="0">
                <a:latin typeface="Calibri"/>
                <a:cs typeface="Calibri"/>
              </a:rPr>
              <a:t>subscription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marR="515620" indent="-227329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195" dirty="0">
                <a:latin typeface="Calibri"/>
                <a:cs typeface="Calibri"/>
              </a:rPr>
              <a:t>Users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can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have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spc="270" dirty="0">
                <a:latin typeface="Calibri"/>
                <a:cs typeface="Calibri"/>
              </a:rPr>
              <a:t>access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more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than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one 	</a:t>
            </a:r>
            <a:r>
              <a:rPr sz="2400" spc="114" dirty="0">
                <a:latin typeface="Calibri"/>
                <a:cs typeface="Calibri"/>
              </a:rPr>
              <a:t>subscription,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and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different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roles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30" dirty="0"/>
              <a:t>Subscription</a:t>
            </a:r>
            <a:r>
              <a:rPr spc="25" dirty="0"/>
              <a:t> </a:t>
            </a:r>
            <a:r>
              <a:rPr spc="355" dirty="0"/>
              <a:t>Plans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041297"/>
            <a:ext cx="5564505" cy="2390140"/>
          </a:xfrm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19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00" dirty="0">
                <a:latin typeface="Calibri"/>
                <a:cs typeface="Calibri"/>
              </a:rPr>
              <a:t>Free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plan </a:t>
            </a:r>
            <a:r>
              <a:rPr sz="2400" spc="150" dirty="0">
                <a:latin typeface="Calibri"/>
                <a:cs typeface="Calibri"/>
              </a:rPr>
              <a:t>-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325" dirty="0">
                <a:latin typeface="Calibri"/>
                <a:cs typeface="Calibri"/>
              </a:rPr>
              <a:t>$200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credits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95" dirty="0">
                <a:latin typeface="Calibri"/>
                <a:cs typeface="Calibri"/>
              </a:rPr>
              <a:t>first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315" dirty="0">
                <a:latin typeface="Calibri"/>
                <a:cs typeface="Calibri"/>
              </a:rPr>
              <a:t>30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days</a:t>
            </a:r>
            <a:endParaRPr sz="24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905"/>
              </a:spcBef>
              <a:buFont typeface="Arial"/>
              <a:buChar char="•"/>
              <a:tabLst>
                <a:tab pos="698500" algn="l"/>
              </a:tabLst>
            </a:pPr>
            <a:r>
              <a:rPr sz="2000" spc="160" dirty="0">
                <a:latin typeface="Calibri"/>
                <a:cs typeface="Calibri"/>
              </a:rPr>
              <a:t>can</a:t>
            </a:r>
            <a:r>
              <a:rPr sz="2000" spc="120" dirty="0">
                <a:latin typeface="Calibri"/>
                <a:cs typeface="Calibri"/>
              </a:rPr>
              <a:t> </a:t>
            </a:r>
            <a:r>
              <a:rPr sz="2000" spc="75" dirty="0">
                <a:latin typeface="Calibri"/>
                <a:cs typeface="Calibri"/>
              </a:rPr>
              <a:t>only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spc="110" dirty="0">
                <a:latin typeface="Calibri"/>
                <a:cs typeface="Calibri"/>
              </a:rPr>
              <a:t>have</a:t>
            </a:r>
            <a:r>
              <a:rPr sz="2000" spc="114" dirty="0">
                <a:latin typeface="Calibri"/>
                <a:cs typeface="Calibri"/>
              </a:rPr>
              <a:t> </a:t>
            </a:r>
            <a:r>
              <a:rPr sz="2000" spc="80" dirty="0">
                <a:latin typeface="Calibri"/>
                <a:cs typeface="Calibri"/>
              </a:rPr>
              <a:t>one</a:t>
            </a:r>
            <a:endParaRPr sz="20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15" dirty="0">
                <a:latin typeface="Calibri"/>
                <a:cs typeface="Calibri"/>
              </a:rPr>
              <a:t>Pay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245" dirty="0">
                <a:latin typeface="Calibri"/>
                <a:cs typeface="Calibri"/>
              </a:rPr>
              <a:t>as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you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245" dirty="0">
                <a:latin typeface="Calibri"/>
                <a:cs typeface="Calibri"/>
              </a:rPr>
              <a:t>Go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billed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credit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card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50" dirty="0">
                <a:latin typeface="Calibri"/>
                <a:cs typeface="Calibri"/>
              </a:rPr>
              <a:t>Enterprise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Agreement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325" dirty="0">
                <a:latin typeface="Calibri"/>
                <a:cs typeface="Calibri"/>
              </a:rPr>
              <a:t>EA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00" dirty="0">
                <a:latin typeface="Calibri"/>
                <a:cs typeface="Calibri"/>
              </a:rPr>
              <a:t>Free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credits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MSDN,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Startup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plans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60" dirty="0"/>
              <a:t>Multiple</a:t>
            </a:r>
            <a:r>
              <a:rPr spc="70" dirty="0"/>
              <a:t> </a:t>
            </a:r>
            <a:r>
              <a:rPr spc="335" dirty="0"/>
              <a:t>Subscriptions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6727190" cy="34086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235" dirty="0">
                <a:latin typeface="Calibri"/>
                <a:cs typeface="Calibri"/>
              </a:rPr>
              <a:t>Some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companies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can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choose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have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multiple 	</a:t>
            </a:r>
            <a:r>
              <a:rPr sz="2400" spc="135" dirty="0">
                <a:latin typeface="Calibri"/>
                <a:cs typeface="Calibri"/>
              </a:rPr>
              <a:t>subscriptions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marR="41275" indent="-227329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275" dirty="0">
                <a:latin typeface="Calibri"/>
                <a:cs typeface="Calibri"/>
              </a:rPr>
              <a:t>Can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be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used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separate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85" dirty="0">
                <a:latin typeface="Calibri"/>
                <a:cs typeface="Calibri"/>
              </a:rPr>
              <a:t>out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70" dirty="0">
                <a:latin typeface="Calibri"/>
                <a:cs typeface="Calibri"/>
              </a:rPr>
              <a:t>business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units 	</a:t>
            </a:r>
            <a:r>
              <a:rPr sz="2400" spc="55" dirty="0">
                <a:latin typeface="Calibri"/>
                <a:cs typeface="Calibri"/>
              </a:rPr>
              <a:t>within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an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organization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80" dirty="0">
                <a:latin typeface="Calibri"/>
                <a:cs typeface="Calibri"/>
              </a:rPr>
              <a:t>e.g.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Sales,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IT,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Finance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sz="2400" spc="225" dirty="0">
                <a:latin typeface="Calibri"/>
                <a:cs typeface="Calibri"/>
              </a:rPr>
              <a:t>Or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separate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by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geography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–</a:t>
            </a:r>
            <a:endParaRPr sz="24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2400" spc="80" dirty="0">
                <a:latin typeface="Calibri"/>
                <a:cs typeface="Calibri"/>
              </a:rPr>
              <a:t>e.g.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North</a:t>
            </a:r>
            <a:r>
              <a:rPr sz="2400" spc="130" dirty="0">
                <a:latin typeface="Calibri"/>
                <a:cs typeface="Calibri"/>
              </a:rPr>
              <a:t> America,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Europe,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Asia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90068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52502" y="35509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52502" y="807719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52524" y="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80">
                <a:moveTo>
                  <a:pt x="539470" y="0"/>
                </a:moveTo>
                <a:lnTo>
                  <a:pt x="0" y="0"/>
                </a:lnTo>
                <a:lnTo>
                  <a:pt x="2216" y="50968"/>
                </a:lnTo>
                <a:lnTo>
                  <a:pt x="8816" y="100468"/>
                </a:lnTo>
                <a:lnTo>
                  <a:pt x="19582" y="148523"/>
                </a:lnTo>
                <a:lnTo>
                  <a:pt x="34324" y="194944"/>
                </a:lnTo>
                <a:lnTo>
                  <a:pt x="52851" y="239539"/>
                </a:lnTo>
                <a:lnTo>
                  <a:pt x="74973" y="282118"/>
                </a:lnTo>
                <a:lnTo>
                  <a:pt x="100500" y="322489"/>
                </a:lnTo>
                <a:lnTo>
                  <a:pt x="129239" y="360464"/>
                </a:lnTo>
                <a:lnTo>
                  <a:pt x="161002" y="395849"/>
                </a:lnTo>
                <a:lnTo>
                  <a:pt x="195597" y="428456"/>
                </a:lnTo>
                <a:lnTo>
                  <a:pt x="232833" y="458093"/>
                </a:lnTo>
                <a:lnTo>
                  <a:pt x="272521" y="484569"/>
                </a:lnTo>
                <a:lnTo>
                  <a:pt x="314468" y="507694"/>
                </a:lnTo>
                <a:lnTo>
                  <a:pt x="358486" y="527276"/>
                </a:lnTo>
                <a:lnTo>
                  <a:pt x="404382" y="543126"/>
                </a:lnTo>
                <a:lnTo>
                  <a:pt x="451967" y="555053"/>
                </a:lnTo>
                <a:lnTo>
                  <a:pt x="539470" y="563880"/>
                </a:lnTo>
                <a:lnTo>
                  <a:pt x="539470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45922" y="676401"/>
            <a:ext cx="10897235" cy="5499100"/>
            <a:chOff x="645922" y="676401"/>
            <a:chExt cx="10897235" cy="54991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272" y="682752"/>
              <a:ext cx="10884407" cy="54863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49097" y="679576"/>
              <a:ext cx="10890885" cy="5492750"/>
            </a:xfrm>
            <a:custGeom>
              <a:avLst/>
              <a:gdLst/>
              <a:ahLst/>
              <a:cxnLst/>
              <a:rect l="l" t="t" r="r" b="b"/>
              <a:pathLst>
                <a:path w="10890885" h="5492750">
                  <a:moveTo>
                    <a:pt x="0" y="0"/>
                  </a:moveTo>
                  <a:lnTo>
                    <a:pt x="10890758" y="0"/>
                  </a:lnTo>
                  <a:lnTo>
                    <a:pt x="10890758" y="5492750"/>
                  </a:lnTo>
                  <a:lnTo>
                    <a:pt x="0" y="54927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E77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873" cy="68519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3890" y="700769"/>
            <a:ext cx="6711950" cy="198945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 marR="5080">
              <a:lnSpc>
                <a:spcPts val="4970"/>
              </a:lnSpc>
              <a:spcBef>
                <a:spcPts val="730"/>
              </a:spcBef>
            </a:pPr>
            <a:r>
              <a:rPr sz="4600" spc="204" dirty="0">
                <a:solidFill>
                  <a:srgbClr val="FFFFFF"/>
                </a:solidFill>
              </a:rPr>
              <a:t>It’s</a:t>
            </a:r>
            <a:r>
              <a:rPr sz="4600" spc="60" dirty="0">
                <a:solidFill>
                  <a:srgbClr val="FFFFFF"/>
                </a:solidFill>
              </a:rPr>
              <a:t> </a:t>
            </a:r>
            <a:r>
              <a:rPr sz="4600" spc="365" dirty="0">
                <a:solidFill>
                  <a:srgbClr val="FFFFFF"/>
                </a:solidFill>
              </a:rPr>
              <a:t>possible</a:t>
            </a:r>
            <a:r>
              <a:rPr sz="4600" spc="90" dirty="0">
                <a:solidFill>
                  <a:srgbClr val="FFFFFF"/>
                </a:solidFill>
              </a:rPr>
              <a:t> </a:t>
            </a:r>
            <a:r>
              <a:rPr sz="4600" spc="270" dirty="0">
                <a:solidFill>
                  <a:srgbClr val="FFFFFF"/>
                </a:solidFill>
              </a:rPr>
              <a:t>to</a:t>
            </a:r>
            <a:r>
              <a:rPr sz="4600" spc="70" dirty="0">
                <a:solidFill>
                  <a:srgbClr val="FFFFFF"/>
                </a:solidFill>
              </a:rPr>
              <a:t> </a:t>
            </a:r>
            <a:r>
              <a:rPr sz="4600" spc="330" dirty="0">
                <a:solidFill>
                  <a:srgbClr val="FFFFFF"/>
                </a:solidFill>
              </a:rPr>
              <a:t>operate </a:t>
            </a:r>
            <a:r>
              <a:rPr sz="4600" spc="345" dirty="0">
                <a:solidFill>
                  <a:srgbClr val="FFFFFF"/>
                </a:solidFill>
              </a:rPr>
              <a:t>an</a:t>
            </a:r>
            <a:r>
              <a:rPr sz="4600" spc="75" dirty="0">
                <a:solidFill>
                  <a:srgbClr val="FFFFFF"/>
                </a:solidFill>
              </a:rPr>
              <a:t> </a:t>
            </a:r>
            <a:r>
              <a:rPr sz="4600" spc="270" dirty="0">
                <a:solidFill>
                  <a:srgbClr val="FFFFFF"/>
                </a:solidFill>
              </a:rPr>
              <a:t>entire</a:t>
            </a:r>
            <a:r>
              <a:rPr sz="4600" spc="40" dirty="0">
                <a:solidFill>
                  <a:srgbClr val="FFFFFF"/>
                </a:solidFill>
              </a:rPr>
              <a:t> </a:t>
            </a:r>
            <a:r>
              <a:rPr sz="4600" spc="310" dirty="0">
                <a:solidFill>
                  <a:srgbClr val="FFFFFF"/>
                </a:solidFill>
              </a:rPr>
              <a:t>organization </a:t>
            </a:r>
            <a:r>
              <a:rPr sz="4600" spc="315" dirty="0">
                <a:solidFill>
                  <a:srgbClr val="FFFFFF"/>
                </a:solidFill>
              </a:rPr>
              <a:t>on</a:t>
            </a:r>
            <a:r>
              <a:rPr sz="4600" spc="60" dirty="0">
                <a:solidFill>
                  <a:srgbClr val="FFFFFF"/>
                </a:solidFill>
              </a:rPr>
              <a:t> </a:t>
            </a:r>
            <a:r>
              <a:rPr sz="4600" spc="385" dirty="0">
                <a:solidFill>
                  <a:srgbClr val="FFFFFF"/>
                </a:solidFill>
              </a:rPr>
              <a:t>a</a:t>
            </a:r>
            <a:r>
              <a:rPr sz="4600" spc="80" dirty="0">
                <a:solidFill>
                  <a:srgbClr val="FFFFFF"/>
                </a:solidFill>
              </a:rPr>
              <a:t> </a:t>
            </a:r>
            <a:r>
              <a:rPr sz="4600" spc="360" dirty="0">
                <a:solidFill>
                  <a:srgbClr val="FFFFFF"/>
                </a:solidFill>
              </a:rPr>
              <a:t>single</a:t>
            </a:r>
            <a:r>
              <a:rPr sz="4600" spc="25" dirty="0">
                <a:solidFill>
                  <a:srgbClr val="FFFFFF"/>
                </a:solidFill>
              </a:rPr>
              <a:t> </a:t>
            </a:r>
            <a:r>
              <a:rPr sz="4600" spc="345" dirty="0">
                <a:solidFill>
                  <a:srgbClr val="FFFFFF"/>
                </a:solidFill>
              </a:rPr>
              <a:t>subscription</a:t>
            </a:r>
            <a:endParaRPr sz="4600"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object 5"/>
            <p:cNvSpPr/>
            <p:nvPr/>
          </p:nvSpPr>
          <p:spPr>
            <a:xfrm>
              <a:off x="19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6857999"/>
                  </a:moveTo>
                  <a:lnTo>
                    <a:pt x="12191980" y="6857999"/>
                  </a:lnTo>
                  <a:lnTo>
                    <a:pt x="12191980" y="0"/>
                  </a:lnTo>
                  <a:lnTo>
                    <a:pt x="0" y="0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50" y="6350"/>
              <a:ext cx="12179300" cy="6845300"/>
            </a:xfrm>
            <a:custGeom>
              <a:avLst/>
              <a:gdLst/>
              <a:ahLst/>
              <a:cxnLst/>
              <a:rect l="l" t="t" r="r" b="b"/>
              <a:pathLst>
                <a:path w="12179300" h="6845300">
                  <a:moveTo>
                    <a:pt x="19" y="6845300"/>
                  </a:moveTo>
                  <a:lnTo>
                    <a:pt x="12179300" y="6845300"/>
                  </a:lnTo>
                  <a:lnTo>
                    <a:pt x="12179300" y="0"/>
                  </a:lnTo>
                  <a:lnTo>
                    <a:pt x="19" y="0"/>
                  </a:lnTo>
                  <a:lnTo>
                    <a:pt x="19" y="68453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95" y="6508737"/>
              <a:ext cx="247650" cy="24766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4795" y="6508737"/>
              <a:ext cx="247650" cy="248285"/>
            </a:xfrm>
            <a:custGeom>
              <a:avLst/>
              <a:gdLst/>
              <a:ahLst/>
              <a:cxnLst/>
              <a:rect l="l" t="t" r="r" b="b"/>
              <a:pathLst>
                <a:path w="247650" h="248284">
                  <a:moveTo>
                    <a:pt x="47625" y="247662"/>
                  </a:moveTo>
                  <a:lnTo>
                    <a:pt x="29089" y="243914"/>
                  </a:lnTo>
                  <a:lnTo>
                    <a:pt x="13954" y="233708"/>
                  </a:lnTo>
                  <a:lnTo>
                    <a:pt x="3748" y="218573"/>
                  </a:lnTo>
                  <a:lnTo>
                    <a:pt x="0" y="200037"/>
                  </a:lnTo>
                  <a:lnTo>
                    <a:pt x="0" y="47624"/>
                  </a:lnTo>
                  <a:lnTo>
                    <a:pt x="3748" y="29089"/>
                  </a:lnTo>
                  <a:lnTo>
                    <a:pt x="13954" y="13954"/>
                  </a:lnTo>
                  <a:lnTo>
                    <a:pt x="29089" y="3748"/>
                  </a:lnTo>
                  <a:lnTo>
                    <a:pt x="47625" y="0"/>
                  </a:lnTo>
                  <a:lnTo>
                    <a:pt x="200025" y="0"/>
                  </a:lnTo>
                  <a:lnTo>
                    <a:pt x="218560" y="3748"/>
                  </a:lnTo>
                  <a:lnTo>
                    <a:pt x="233695" y="13954"/>
                  </a:lnTo>
                  <a:lnTo>
                    <a:pt x="243902" y="29089"/>
                  </a:lnTo>
                  <a:lnTo>
                    <a:pt x="247650" y="47624"/>
                  </a:lnTo>
                  <a:lnTo>
                    <a:pt x="247650" y="200037"/>
                  </a:lnTo>
                  <a:lnTo>
                    <a:pt x="243902" y="218573"/>
                  </a:lnTo>
                  <a:lnTo>
                    <a:pt x="233695" y="233708"/>
                  </a:lnTo>
                  <a:lnTo>
                    <a:pt x="218560" y="243914"/>
                  </a:lnTo>
                  <a:lnTo>
                    <a:pt x="200025" y="247662"/>
                  </a:lnTo>
                  <a:lnTo>
                    <a:pt x="47625" y="247662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431" y="6529387"/>
              <a:ext cx="206375" cy="2063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69220" y="2706058"/>
            <a:ext cx="4857115" cy="1449070"/>
            <a:chOff x="3669220" y="2706058"/>
            <a:chExt cx="4857115" cy="1449070"/>
          </a:xfrm>
        </p:grpSpPr>
        <p:sp>
          <p:nvSpPr>
            <p:cNvPr id="3" name="object 3"/>
            <p:cNvSpPr/>
            <p:nvPr/>
          </p:nvSpPr>
          <p:spPr>
            <a:xfrm>
              <a:off x="3683508" y="2720346"/>
              <a:ext cx="4828540" cy="1420495"/>
            </a:xfrm>
            <a:custGeom>
              <a:avLst/>
              <a:gdLst/>
              <a:ahLst/>
              <a:cxnLst/>
              <a:rect l="l" t="t" r="r" b="b"/>
              <a:pathLst>
                <a:path w="4828540" h="1420495">
                  <a:moveTo>
                    <a:pt x="0" y="236727"/>
                  </a:moveTo>
                  <a:lnTo>
                    <a:pt x="4809" y="189017"/>
                  </a:lnTo>
                  <a:lnTo>
                    <a:pt x="18604" y="144580"/>
                  </a:lnTo>
                  <a:lnTo>
                    <a:pt x="40431" y="104368"/>
                  </a:lnTo>
                  <a:lnTo>
                    <a:pt x="69338" y="69334"/>
                  </a:lnTo>
                  <a:lnTo>
                    <a:pt x="104374" y="40428"/>
                  </a:lnTo>
                  <a:lnTo>
                    <a:pt x="144585" y="18602"/>
                  </a:lnTo>
                  <a:lnTo>
                    <a:pt x="189021" y="4809"/>
                  </a:lnTo>
                  <a:lnTo>
                    <a:pt x="236728" y="0"/>
                  </a:lnTo>
                  <a:lnTo>
                    <a:pt x="4591304" y="0"/>
                  </a:lnTo>
                  <a:lnTo>
                    <a:pt x="4639010" y="4809"/>
                  </a:lnTo>
                  <a:lnTo>
                    <a:pt x="4683446" y="18602"/>
                  </a:lnTo>
                  <a:lnTo>
                    <a:pt x="4723657" y="40428"/>
                  </a:lnTo>
                  <a:lnTo>
                    <a:pt x="4758693" y="69334"/>
                  </a:lnTo>
                  <a:lnTo>
                    <a:pt x="4787600" y="104368"/>
                  </a:lnTo>
                  <a:lnTo>
                    <a:pt x="4809427" y="144580"/>
                  </a:lnTo>
                  <a:lnTo>
                    <a:pt x="4823222" y="189017"/>
                  </a:lnTo>
                  <a:lnTo>
                    <a:pt x="4828032" y="236727"/>
                  </a:lnTo>
                  <a:lnTo>
                    <a:pt x="4828032" y="1183627"/>
                  </a:lnTo>
                  <a:lnTo>
                    <a:pt x="4823222" y="1231338"/>
                  </a:lnTo>
                  <a:lnTo>
                    <a:pt x="4809427" y="1275776"/>
                  </a:lnTo>
                  <a:lnTo>
                    <a:pt x="4787600" y="1315990"/>
                  </a:lnTo>
                  <a:lnTo>
                    <a:pt x="4758693" y="1351027"/>
                  </a:lnTo>
                  <a:lnTo>
                    <a:pt x="4723657" y="1379935"/>
                  </a:lnTo>
                  <a:lnTo>
                    <a:pt x="4683446" y="1401763"/>
                  </a:lnTo>
                  <a:lnTo>
                    <a:pt x="4639010" y="1415558"/>
                  </a:lnTo>
                  <a:lnTo>
                    <a:pt x="4591304" y="1420367"/>
                  </a:lnTo>
                  <a:lnTo>
                    <a:pt x="236728" y="1420367"/>
                  </a:lnTo>
                  <a:lnTo>
                    <a:pt x="189021" y="1415558"/>
                  </a:lnTo>
                  <a:lnTo>
                    <a:pt x="144585" y="1401763"/>
                  </a:lnTo>
                  <a:lnTo>
                    <a:pt x="104374" y="1379935"/>
                  </a:lnTo>
                  <a:lnTo>
                    <a:pt x="69338" y="1351027"/>
                  </a:lnTo>
                  <a:lnTo>
                    <a:pt x="40431" y="1315990"/>
                  </a:lnTo>
                  <a:lnTo>
                    <a:pt x="18604" y="1275776"/>
                  </a:lnTo>
                  <a:lnTo>
                    <a:pt x="4809" y="1231338"/>
                  </a:lnTo>
                  <a:lnTo>
                    <a:pt x="0" y="1183627"/>
                  </a:lnTo>
                  <a:lnTo>
                    <a:pt x="0" y="236727"/>
                  </a:lnTo>
                  <a:close/>
                </a:path>
              </a:pathLst>
            </a:custGeom>
            <a:ln w="28575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4760" y="2749296"/>
              <a:ext cx="4602479" cy="13594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266944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891" y="709913"/>
            <a:ext cx="3723004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790"/>
              </a:lnSpc>
              <a:spcBef>
                <a:spcPts val="100"/>
              </a:spcBef>
            </a:pPr>
            <a:r>
              <a:rPr sz="4200" spc="545" dirty="0">
                <a:solidFill>
                  <a:srgbClr val="FFFFFF"/>
                </a:solidFill>
              </a:rPr>
              <a:t>AZ-</a:t>
            </a:r>
            <a:r>
              <a:rPr sz="4200" spc="680" dirty="0">
                <a:solidFill>
                  <a:srgbClr val="FFFFFF"/>
                </a:solidFill>
              </a:rPr>
              <a:t>900</a:t>
            </a:r>
            <a:endParaRPr sz="4200"/>
          </a:p>
          <a:p>
            <a:pPr marL="12700" marR="5080">
              <a:lnSpc>
                <a:spcPts val="4540"/>
              </a:lnSpc>
              <a:spcBef>
                <a:spcPts val="315"/>
              </a:spcBef>
            </a:pPr>
            <a:r>
              <a:rPr sz="4200" spc="285" dirty="0">
                <a:solidFill>
                  <a:srgbClr val="FFFFFF"/>
                </a:solidFill>
              </a:rPr>
              <a:t>Microsoft </a:t>
            </a:r>
            <a:r>
              <a:rPr sz="4200" spc="370" dirty="0">
                <a:solidFill>
                  <a:srgbClr val="FFFFFF"/>
                </a:solidFill>
              </a:rPr>
              <a:t>Azure </a:t>
            </a:r>
            <a:r>
              <a:rPr sz="4200" spc="340" dirty="0">
                <a:solidFill>
                  <a:srgbClr val="FFFFFF"/>
                </a:solidFill>
              </a:rPr>
              <a:t>Fundamentals</a:t>
            </a:r>
            <a:endParaRPr sz="4200"/>
          </a:p>
        </p:txBody>
      </p:sp>
      <p:sp>
        <p:nvSpPr>
          <p:cNvPr id="6" name="object 6"/>
          <p:cNvSpPr txBox="1"/>
          <p:nvPr/>
        </p:nvSpPr>
        <p:spPr>
          <a:xfrm>
            <a:off x="643891" y="5386052"/>
            <a:ext cx="26390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2000" spc="160" dirty="0" smtClean="0">
                <a:solidFill>
                  <a:srgbClr val="FFFFFF"/>
                </a:solidFill>
                <a:latin typeface="Calibri"/>
                <a:cs typeface="Calibri"/>
              </a:rPr>
              <a:t>Gopal Das, Instructor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8" name="object 8"/>
            <p:cNvSpPr/>
            <p:nvPr/>
          </p:nvSpPr>
          <p:spPr>
            <a:xfrm>
              <a:off x="563880" y="6086855"/>
              <a:ext cx="4135120" cy="0"/>
            </a:xfrm>
            <a:custGeom>
              <a:avLst/>
              <a:gdLst/>
              <a:ahLst/>
              <a:cxnLst/>
              <a:rect l="l" t="t" r="r" b="b"/>
              <a:pathLst>
                <a:path w="4135120">
                  <a:moveTo>
                    <a:pt x="0" y="0"/>
                  </a:moveTo>
                  <a:lnTo>
                    <a:pt x="4134535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65832" y="6245352"/>
            <a:ext cx="7260590" cy="514243"/>
          </a:xfrm>
          <a:prstGeom prst="rect">
            <a:avLst/>
          </a:prstGeom>
          <a:solidFill>
            <a:srgbClr val="312A1C"/>
          </a:solidFill>
        </p:spPr>
        <p:txBody>
          <a:bodyPr vert="horz" wrap="square" lIns="0" tIns="82550" rIns="0" bIns="0" rtlCol="0">
            <a:spAutoFit/>
          </a:bodyPr>
          <a:lstStyle/>
          <a:p>
            <a:pPr marL="2883535" marR="680085" indent="-2197735">
              <a:lnSpc>
                <a:spcPct val="100000"/>
              </a:lnSpc>
              <a:spcBef>
                <a:spcPts val="650"/>
              </a:spcBef>
            </a:pPr>
            <a:r>
              <a:rPr sz="1400" i="1" spc="-85" dirty="0" smtClean="0">
                <a:solidFill>
                  <a:srgbClr val="CCCCCC"/>
                </a:solidFill>
                <a:latin typeface="Trebuchet MS"/>
                <a:cs typeface="Trebuchet MS"/>
              </a:rPr>
              <a:t>,</a:t>
            </a:r>
            <a:r>
              <a:rPr sz="1400" i="1" spc="-40" dirty="0" smtClean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50" dirty="0">
                <a:solidFill>
                  <a:srgbClr val="CCCCCC"/>
                </a:solidFill>
                <a:latin typeface="Trebuchet MS"/>
                <a:cs typeface="Trebuchet MS"/>
              </a:rPr>
              <a:t>softwarearchitect.ca…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40" dirty="0">
                <a:solidFill>
                  <a:srgbClr val="CCCCCC"/>
                </a:solidFill>
                <a:latin typeface="Trebuchet MS"/>
                <a:cs typeface="Trebuchet MS"/>
              </a:rPr>
              <a:t>get</a:t>
            </a:r>
            <a:r>
              <a:rPr sz="1400" i="1" spc="-3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0" dirty="0">
                <a:solidFill>
                  <a:srgbClr val="CCCCCC"/>
                </a:solidFill>
                <a:latin typeface="Trebuchet MS"/>
                <a:cs typeface="Trebuchet MS"/>
              </a:rPr>
              <a:t>the</a:t>
            </a:r>
            <a:r>
              <a:rPr sz="1400" i="1" spc="-6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course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CCCCCC"/>
                </a:solidFill>
                <a:latin typeface="Trebuchet MS"/>
                <a:cs typeface="Trebuchet MS"/>
              </a:rPr>
              <a:t>for</a:t>
            </a:r>
            <a:r>
              <a:rPr sz="1400" i="1" spc="-4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these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slides</a:t>
            </a:r>
            <a:r>
              <a:rPr sz="1400" i="1" spc="-2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at: 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  <a:hlinkClick r:id="rId4"/>
              </a:rPr>
              <a:t>http://sjd.ca/az900</a:t>
            </a: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470392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890" y="758681"/>
            <a:ext cx="5356860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600" spc="490" dirty="0">
                <a:solidFill>
                  <a:srgbClr val="FFFFFF"/>
                </a:solidFill>
              </a:rPr>
              <a:t>Management </a:t>
            </a:r>
            <a:r>
              <a:rPr sz="6600" spc="600" dirty="0">
                <a:solidFill>
                  <a:srgbClr val="FFFFFF"/>
                </a:solidFill>
              </a:rPr>
              <a:t>Groups</a:t>
            </a:r>
            <a:endParaRPr sz="6600"/>
          </a:p>
        </p:txBody>
      </p:sp>
      <p:grpSp>
        <p:nvGrpSpPr>
          <p:cNvPr id="6" name="object 6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7" name="object 7"/>
            <p:cNvSpPr/>
            <p:nvPr/>
          </p:nvSpPr>
          <p:spPr>
            <a:xfrm>
              <a:off x="563880" y="6086855"/>
              <a:ext cx="7336155" cy="0"/>
            </a:xfrm>
            <a:custGeom>
              <a:avLst/>
              <a:gdLst/>
              <a:ahLst/>
              <a:cxnLst/>
              <a:rect l="l" t="t" r="r" b="b"/>
              <a:pathLst>
                <a:path w="7336155">
                  <a:moveTo>
                    <a:pt x="0" y="0"/>
                  </a:moveTo>
                  <a:lnTo>
                    <a:pt x="7335837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27705" y="1240282"/>
            <a:ext cx="6736715" cy="4377690"/>
            <a:chOff x="2727705" y="1240282"/>
            <a:chExt cx="6736715" cy="43776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4055" y="1246632"/>
              <a:ext cx="6723888" cy="43647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730880" y="1243457"/>
              <a:ext cx="6730365" cy="4371340"/>
            </a:xfrm>
            <a:custGeom>
              <a:avLst/>
              <a:gdLst/>
              <a:ahLst/>
              <a:cxnLst/>
              <a:rect l="l" t="t" r="r" b="b"/>
              <a:pathLst>
                <a:path w="6730365" h="4371340">
                  <a:moveTo>
                    <a:pt x="0" y="0"/>
                  </a:moveTo>
                  <a:lnTo>
                    <a:pt x="6730238" y="0"/>
                  </a:lnTo>
                  <a:lnTo>
                    <a:pt x="6730238" y="4371086"/>
                  </a:lnTo>
                  <a:lnTo>
                    <a:pt x="0" y="437108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E77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60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266944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43891" y="694673"/>
            <a:ext cx="3850640" cy="284416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 marR="5080">
              <a:lnSpc>
                <a:spcPts val="5400"/>
              </a:lnSpc>
              <a:spcBef>
                <a:spcPts val="770"/>
              </a:spcBef>
            </a:pPr>
            <a:r>
              <a:rPr sz="5000" b="1" spc="33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5000"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00" b="1" spc="490" dirty="0">
                <a:solidFill>
                  <a:srgbClr val="FFFFFF"/>
                </a:solidFill>
                <a:latin typeface="Calibri"/>
                <a:cs typeface="Calibri"/>
              </a:rPr>
              <a:t>makes </a:t>
            </a:r>
            <a:r>
              <a:rPr sz="5000" b="1" spc="430" dirty="0">
                <a:solidFill>
                  <a:srgbClr val="FFFFFF"/>
                </a:solidFill>
                <a:latin typeface="Calibri"/>
                <a:cs typeface="Calibri"/>
              </a:rPr>
              <a:t>Cloud </a:t>
            </a:r>
            <a:r>
              <a:rPr sz="5000" b="1" spc="415" dirty="0">
                <a:solidFill>
                  <a:srgbClr val="FFFFFF"/>
                </a:solidFill>
                <a:latin typeface="Calibri"/>
                <a:cs typeface="Calibri"/>
              </a:rPr>
              <a:t>Computing special?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3891" y="5081252"/>
            <a:ext cx="338836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000" spc="17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Calibri"/>
                <a:cs typeface="Calibri"/>
              </a:rPr>
              <a:t>ability</a:t>
            </a:r>
            <a:r>
              <a:rPr sz="20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Calibri"/>
                <a:cs typeface="Calibri"/>
              </a:rPr>
              <a:t>rent</a:t>
            </a:r>
            <a:r>
              <a:rPr sz="20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computing </a:t>
            </a:r>
            <a:r>
              <a:rPr sz="2000" spc="140" dirty="0">
                <a:solidFill>
                  <a:srgbClr val="FFFFFF"/>
                </a:solidFill>
                <a:latin typeface="Calibri"/>
                <a:cs typeface="Calibri"/>
              </a:rPr>
              <a:t>resources</a:t>
            </a:r>
            <a:r>
              <a:rPr sz="2000" spc="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0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Calibri"/>
                <a:cs typeface="Calibri"/>
              </a:rPr>
              <a:t>demand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8" name="object 8"/>
            <p:cNvSpPr/>
            <p:nvPr/>
          </p:nvSpPr>
          <p:spPr>
            <a:xfrm>
              <a:off x="563880" y="6086855"/>
              <a:ext cx="4135120" cy="0"/>
            </a:xfrm>
            <a:custGeom>
              <a:avLst/>
              <a:gdLst/>
              <a:ahLst/>
              <a:cxnLst/>
              <a:rect l="l" t="t" r="r" b="b"/>
              <a:pathLst>
                <a:path w="4135120">
                  <a:moveTo>
                    <a:pt x="0" y="0"/>
                  </a:moveTo>
                  <a:lnTo>
                    <a:pt x="4134535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90068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52502" y="35509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52502" y="807719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52524" y="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80">
                <a:moveTo>
                  <a:pt x="539470" y="0"/>
                </a:moveTo>
                <a:lnTo>
                  <a:pt x="0" y="0"/>
                </a:lnTo>
                <a:lnTo>
                  <a:pt x="2216" y="50968"/>
                </a:lnTo>
                <a:lnTo>
                  <a:pt x="8816" y="100468"/>
                </a:lnTo>
                <a:lnTo>
                  <a:pt x="19582" y="148523"/>
                </a:lnTo>
                <a:lnTo>
                  <a:pt x="34324" y="194944"/>
                </a:lnTo>
                <a:lnTo>
                  <a:pt x="52851" y="239539"/>
                </a:lnTo>
                <a:lnTo>
                  <a:pt x="74973" y="282118"/>
                </a:lnTo>
                <a:lnTo>
                  <a:pt x="100500" y="322489"/>
                </a:lnTo>
                <a:lnTo>
                  <a:pt x="129239" y="360464"/>
                </a:lnTo>
                <a:lnTo>
                  <a:pt x="161002" y="395849"/>
                </a:lnTo>
                <a:lnTo>
                  <a:pt x="195597" y="428456"/>
                </a:lnTo>
                <a:lnTo>
                  <a:pt x="232833" y="458093"/>
                </a:lnTo>
                <a:lnTo>
                  <a:pt x="272521" y="484569"/>
                </a:lnTo>
                <a:lnTo>
                  <a:pt x="314468" y="507694"/>
                </a:lnTo>
                <a:lnTo>
                  <a:pt x="358486" y="527276"/>
                </a:lnTo>
                <a:lnTo>
                  <a:pt x="404382" y="543126"/>
                </a:lnTo>
                <a:lnTo>
                  <a:pt x="451967" y="555053"/>
                </a:lnTo>
                <a:lnTo>
                  <a:pt x="539470" y="563880"/>
                </a:lnTo>
                <a:lnTo>
                  <a:pt x="539470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45922" y="676401"/>
            <a:ext cx="10897235" cy="5499100"/>
            <a:chOff x="645922" y="676401"/>
            <a:chExt cx="10897235" cy="54991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272" y="682752"/>
              <a:ext cx="10884407" cy="54863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49097" y="679576"/>
              <a:ext cx="10890885" cy="5492750"/>
            </a:xfrm>
            <a:custGeom>
              <a:avLst/>
              <a:gdLst/>
              <a:ahLst/>
              <a:cxnLst/>
              <a:rect l="l" t="t" r="r" b="b"/>
              <a:pathLst>
                <a:path w="10890885" h="5492750">
                  <a:moveTo>
                    <a:pt x="0" y="0"/>
                  </a:moveTo>
                  <a:lnTo>
                    <a:pt x="10890758" y="0"/>
                  </a:lnTo>
                  <a:lnTo>
                    <a:pt x="10890758" y="5492750"/>
                  </a:lnTo>
                  <a:lnTo>
                    <a:pt x="0" y="54927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2E77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69220" y="2706058"/>
            <a:ext cx="4857115" cy="1449070"/>
            <a:chOff x="3669220" y="2706058"/>
            <a:chExt cx="4857115" cy="1449070"/>
          </a:xfrm>
        </p:grpSpPr>
        <p:sp>
          <p:nvSpPr>
            <p:cNvPr id="3" name="object 3"/>
            <p:cNvSpPr/>
            <p:nvPr/>
          </p:nvSpPr>
          <p:spPr>
            <a:xfrm>
              <a:off x="3683508" y="2720346"/>
              <a:ext cx="4828540" cy="1420495"/>
            </a:xfrm>
            <a:custGeom>
              <a:avLst/>
              <a:gdLst/>
              <a:ahLst/>
              <a:cxnLst/>
              <a:rect l="l" t="t" r="r" b="b"/>
              <a:pathLst>
                <a:path w="4828540" h="1420495">
                  <a:moveTo>
                    <a:pt x="0" y="236727"/>
                  </a:moveTo>
                  <a:lnTo>
                    <a:pt x="4809" y="189017"/>
                  </a:lnTo>
                  <a:lnTo>
                    <a:pt x="18604" y="144580"/>
                  </a:lnTo>
                  <a:lnTo>
                    <a:pt x="40431" y="104368"/>
                  </a:lnTo>
                  <a:lnTo>
                    <a:pt x="69338" y="69334"/>
                  </a:lnTo>
                  <a:lnTo>
                    <a:pt x="104374" y="40428"/>
                  </a:lnTo>
                  <a:lnTo>
                    <a:pt x="144585" y="18602"/>
                  </a:lnTo>
                  <a:lnTo>
                    <a:pt x="189021" y="4809"/>
                  </a:lnTo>
                  <a:lnTo>
                    <a:pt x="236728" y="0"/>
                  </a:lnTo>
                  <a:lnTo>
                    <a:pt x="4591304" y="0"/>
                  </a:lnTo>
                  <a:lnTo>
                    <a:pt x="4639010" y="4809"/>
                  </a:lnTo>
                  <a:lnTo>
                    <a:pt x="4683446" y="18602"/>
                  </a:lnTo>
                  <a:lnTo>
                    <a:pt x="4723657" y="40428"/>
                  </a:lnTo>
                  <a:lnTo>
                    <a:pt x="4758693" y="69334"/>
                  </a:lnTo>
                  <a:lnTo>
                    <a:pt x="4787600" y="104368"/>
                  </a:lnTo>
                  <a:lnTo>
                    <a:pt x="4809427" y="144580"/>
                  </a:lnTo>
                  <a:lnTo>
                    <a:pt x="4823222" y="189017"/>
                  </a:lnTo>
                  <a:lnTo>
                    <a:pt x="4828032" y="236727"/>
                  </a:lnTo>
                  <a:lnTo>
                    <a:pt x="4828032" y="1183627"/>
                  </a:lnTo>
                  <a:lnTo>
                    <a:pt x="4823222" y="1231338"/>
                  </a:lnTo>
                  <a:lnTo>
                    <a:pt x="4809427" y="1275776"/>
                  </a:lnTo>
                  <a:lnTo>
                    <a:pt x="4787600" y="1315990"/>
                  </a:lnTo>
                  <a:lnTo>
                    <a:pt x="4758693" y="1351027"/>
                  </a:lnTo>
                  <a:lnTo>
                    <a:pt x="4723657" y="1379935"/>
                  </a:lnTo>
                  <a:lnTo>
                    <a:pt x="4683446" y="1401763"/>
                  </a:lnTo>
                  <a:lnTo>
                    <a:pt x="4639010" y="1415558"/>
                  </a:lnTo>
                  <a:lnTo>
                    <a:pt x="4591304" y="1420367"/>
                  </a:lnTo>
                  <a:lnTo>
                    <a:pt x="236728" y="1420367"/>
                  </a:lnTo>
                  <a:lnTo>
                    <a:pt x="189021" y="1415558"/>
                  </a:lnTo>
                  <a:lnTo>
                    <a:pt x="144585" y="1401763"/>
                  </a:lnTo>
                  <a:lnTo>
                    <a:pt x="104374" y="1379935"/>
                  </a:lnTo>
                  <a:lnTo>
                    <a:pt x="69338" y="1351027"/>
                  </a:lnTo>
                  <a:lnTo>
                    <a:pt x="40431" y="1315990"/>
                  </a:lnTo>
                  <a:lnTo>
                    <a:pt x="18604" y="1275776"/>
                  </a:lnTo>
                  <a:lnTo>
                    <a:pt x="4809" y="1231338"/>
                  </a:lnTo>
                  <a:lnTo>
                    <a:pt x="0" y="1183627"/>
                  </a:lnTo>
                  <a:lnTo>
                    <a:pt x="0" y="236727"/>
                  </a:lnTo>
                  <a:close/>
                </a:path>
              </a:pathLst>
            </a:custGeom>
            <a:ln w="28575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4760" y="2749296"/>
              <a:ext cx="4602479" cy="13594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266944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891" y="709913"/>
            <a:ext cx="3723004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790"/>
              </a:lnSpc>
              <a:spcBef>
                <a:spcPts val="100"/>
              </a:spcBef>
            </a:pPr>
            <a:r>
              <a:rPr sz="4200" spc="545" dirty="0">
                <a:solidFill>
                  <a:srgbClr val="FFFFFF"/>
                </a:solidFill>
              </a:rPr>
              <a:t>AZ-</a:t>
            </a:r>
            <a:r>
              <a:rPr sz="4200" spc="680" dirty="0">
                <a:solidFill>
                  <a:srgbClr val="FFFFFF"/>
                </a:solidFill>
              </a:rPr>
              <a:t>900</a:t>
            </a:r>
            <a:endParaRPr sz="4200"/>
          </a:p>
          <a:p>
            <a:pPr marL="12700" marR="5080">
              <a:lnSpc>
                <a:spcPts val="4540"/>
              </a:lnSpc>
              <a:spcBef>
                <a:spcPts val="315"/>
              </a:spcBef>
            </a:pPr>
            <a:r>
              <a:rPr sz="4200" spc="285" dirty="0">
                <a:solidFill>
                  <a:srgbClr val="FFFFFF"/>
                </a:solidFill>
              </a:rPr>
              <a:t>Microsoft </a:t>
            </a:r>
            <a:r>
              <a:rPr sz="4200" spc="370" dirty="0">
                <a:solidFill>
                  <a:srgbClr val="FFFFFF"/>
                </a:solidFill>
              </a:rPr>
              <a:t>Azure </a:t>
            </a:r>
            <a:r>
              <a:rPr sz="4200" spc="340" dirty="0">
                <a:solidFill>
                  <a:srgbClr val="FFFFFF"/>
                </a:solidFill>
              </a:rPr>
              <a:t>Fundamentals</a:t>
            </a:r>
            <a:endParaRPr sz="4200"/>
          </a:p>
        </p:txBody>
      </p:sp>
      <p:sp>
        <p:nvSpPr>
          <p:cNvPr id="6" name="object 6"/>
          <p:cNvSpPr txBox="1"/>
          <p:nvPr/>
        </p:nvSpPr>
        <p:spPr>
          <a:xfrm>
            <a:off x="643891" y="5386052"/>
            <a:ext cx="26390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2000" spc="160" dirty="0" smtClean="0">
                <a:solidFill>
                  <a:srgbClr val="FFFFFF"/>
                </a:solidFill>
                <a:latin typeface="Calibri"/>
                <a:cs typeface="Calibri"/>
              </a:rPr>
              <a:t>Gopal Das, Instructor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8" name="object 8"/>
            <p:cNvSpPr/>
            <p:nvPr/>
          </p:nvSpPr>
          <p:spPr>
            <a:xfrm>
              <a:off x="563880" y="6086855"/>
              <a:ext cx="4135120" cy="0"/>
            </a:xfrm>
            <a:custGeom>
              <a:avLst/>
              <a:gdLst/>
              <a:ahLst/>
              <a:cxnLst/>
              <a:rect l="l" t="t" r="r" b="b"/>
              <a:pathLst>
                <a:path w="4135120">
                  <a:moveTo>
                    <a:pt x="0" y="0"/>
                  </a:moveTo>
                  <a:lnTo>
                    <a:pt x="4134535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65832" y="6245352"/>
            <a:ext cx="7260590" cy="514243"/>
          </a:xfrm>
          <a:prstGeom prst="rect">
            <a:avLst/>
          </a:prstGeom>
          <a:solidFill>
            <a:srgbClr val="312A1C"/>
          </a:solidFill>
        </p:spPr>
        <p:txBody>
          <a:bodyPr vert="horz" wrap="square" lIns="0" tIns="82550" rIns="0" bIns="0" rtlCol="0">
            <a:spAutoFit/>
          </a:bodyPr>
          <a:lstStyle/>
          <a:p>
            <a:pPr marL="2883535" marR="680085" indent="-2197735">
              <a:lnSpc>
                <a:spcPct val="100000"/>
              </a:lnSpc>
              <a:spcBef>
                <a:spcPts val="650"/>
              </a:spcBef>
            </a:pPr>
            <a:r>
              <a:rPr sz="1400" i="1" spc="-85" dirty="0" smtClean="0">
                <a:solidFill>
                  <a:srgbClr val="CCCCCC"/>
                </a:solidFill>
                <a:latin typeface="Trebuchet MS"/>
                <a:cs typeface="Trebuchet MS"/>
              </a:rPr>
              <a:t>,</a:t>
            </a:r>
            <a:r>
              <a:rPr sz="1400" i="1" spc="-40" dirty="0" smtClean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50" dirty="0">
                <a:solidFill>
                  <a:srgbClr val="CCCCCC"/>
                </a:solidFill>
                <a:latin typeface="Trebuchet MS"/>
                <a:cs typeface="Trebuchet MS"/>
              </a:rPr>
              <a:t>softwarearchitect.ca…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40" dirty="0">
                <a:solidFill>
                  <a:srgbClr val="CCCCCC"/>
                </a:solidFill>
                <a:latin typeface="Trebuchet MS"/>
                <a:cs typeface="Trebuchet MS"/>
              </a:rPr>
              <a:t>get</a:t>
            </a:r>
            <a:r>
              <a:rPr sz="1400" i="1" spc="-3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0" dirty="0">
                <a:solidFill>
                  <a:srgbClr val="CCCCCC"/>
                </a:solidFill>
                <a:latin typeface="Trebuchet MS"/>
                <a:cs typeface="Trebuchet MS"/>
              </a:rPr>
              <a:t>the</a:t>
            </a:r>
            <a:r>
              <a:rPr sz="1400" i="1" spc="-6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course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CCCCCC"/>
                </a:solidFill>
                <a:latin typeface="Trebuchet MS"/>
                <a:cs typeface="Trebuchet MS"/>
              </a:rPr>
              <a:t>for</a:t>
            </a:r>
            <a:r>
              <a:rPr sz="1400" i="1" spc="-4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these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slides</a:t>
            </a:r>
            <a:r>
              <a:rPr sz="1400" i="1" spc="-2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at: 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  <a:hlinkClick r:id="rId4"/>
              </a:rPr>
              <a:t>http://sjd.ca/az900</a:t>
            </a: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69220" y="2706058"/>
            <a:ext cx="4857115" cy="1449070"/>
            <a:chOff x="3669220" y="2706058"/>
            <a:chExt cx="4857115" cy="1449070"/>
          </a:xfrm>
        </p:grpSpPr>
        <p:sp>
          <p:nvSpPr>
            <p:cNvPr id="3" name="object 3"/>
            <p:cNvSpPr/>
            <p:nvPr/>
          </p:nvSpPr>
          <p:spPr>
            <a:xfrm>
              <a:off x="3683508" y="2720346"/>
              <a:ext cx="4828540" cy="1420495"/>
            </a:xfrm>
            <a:custGeom>
              <a:avLst/>
              <a:gdLst/>
              <a:ahLst/>
              <a:cxnLst/>
              <a:rect l="l" t="t" r="r" b="b"/>
              <a:pathLst>
                <a:path w="4828540" h="1420495">
                  <a:moveTo>
                    <a:pt x="0" y="236727"/>
                  </a:moveTo>
                  <a:lnTo>
                    <a:pt x="4809" y="189017"/>
                  </a:lnTo>
                  <a:lnTo>
                    <a:pt x="18604" y="144580"/>
                  </a:lnTo>
                  <a:lnTo>
                    <a:pt x="40431" y="104368"/>
                  </a:lnTo>
                  <a:lnTo>
                    <a:pt x="69338" y="69334"/>
                  </a:lnTo>
                  <a:lnTo>
                    <a:pt x="104374" y="40428"/>
                  </a:lnTo>
                  <a:lnTo>
                    <a:pt x="144585" y="18602"/>
                  </a:lnTo>
                  <a:lnTo>
                    <a:pt x="189021" y="4809"/>
                  </a:lnTo>
                  <a:lnTo>
                    <a:pt x="236728" y="0"/>
                  </a:lnTo>
                  <a:lnTo>
                    <a:pt x="4591304" y="0"/>
                  </a:lnTo>
                  <a:lnTo>
                    <a:pt x="4639010" y="4809"/>
                  </a:lnTo>
                  <a:lnTo>
                    <a:pt x="4683446" y="18602"/>
                  </a:lnTo>
                  <a:lnTo>
                    <a:pt x="4723657" y="40428"/>
                  </a:lnTo>
                  <a:lnTo>
                    <a:pt x="4758693" y="69334"/>
                  </a:lnTo>
                  <a:lnTo>
                    <a:pt x="4787600" y="104368"/>
                  </a:lnTo>
                  <a:lnTo>
                    <a:pt x="4809427" y="144580"/>
                  </a:lnTo>
                  <a:lnTo>
                    <a:pt x="4823222" y="189017"/>
                  </a:lnTo>
                  <a:lnTo>
                    <a:pt x="4828032" y="236727"/>
                  </a:lnTo>
                  <a:lnTo>
                    <a:pt x="4828032" y="1183627"/>
                  </a:lnTo>
                  <a:lnTo>
                    <a:pt x="4823222" y="1231338"/>
                  </a:lnTo>
                  <a:lnTo>
                    <a:pt x="4809427" y="1275776"/>
                  </a:lnTo>
                  <a:lnTo>
                    <a:pt x="4787600" y="1315990"/>
                  </a:lnTo>
                  <a:lnTo>
                    <a:pt x="4758693" y="1351027"/>
                  </a:lnTo>
                  <a:lnTo>
                    <a:pt x="4723657" y="1379935"/>
                  </a:lnTo>
                  <a:lnTo>
                    <a:pt x="4683446" y="1401763"/>
                  </a:lnTo>
                  <a:lnTo>
                    <a:pt x="4639010" y="1415558"/>
                  </a:lnTo>
                  <a:lnTo>
                    <a:pt x="4591304" y="1420367"/>
                  </a:lnTo>
                  <a:lnTo>
                    <a:pt x="236728" y="1420367"/>
                  </a:lnTo>
                  <a:lnTo>
                    <a:pt x="189021" y="1415558"/>
                  </a:lnTo>
                  <a:lnTo>
                    <a:pt x="144585" y="1401763"/>
                  </a:lnTo>
                  <a:lnTo>
                    <a:pt x="104374" y="1379935"/>
                  </a:lnTo>
                  <a:lnTo>
                    <a:pt x="69338" y="1351027"/>
                  </a:lnTo>
                  <a:lnTo>
                    <a:pt x="40431" y="1315990"/>
                  </a:lnTo>
                  <a:lnTo>
                    <a:pt x="18604" y="1275776"/>
                  </a:lnTo>
                  <a:lnTo>
                    <a:pt x="4809" y="1231338"/>
                  </a:lnTo>
                  <a:lnTo>
                    <a:pt x="0" y="1183627"/>
                  </a:lnTo>
                  <a:lnTo>
                    <a:pt x="0" y="236727"/>
                  </a:lnTo>
                  <a:close/>
                </a:path>
              </a:pathLst>
            </a:custGeom>
            <a:ln w="28575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4760" y="2749296"/>
              <a:ext cx="4602479" cy="13594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266944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891" y="709913"/>
            <a:ext cx="3723004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790"/>
              </a:lnSpc>
              <a:spcBef>
                <a:spcPts val="100"/>
              </a:spcBef>
            </a:pPr>
            <a:r>
              <a:rPr sz="4200" spc="545" dirty="0">
                <a:solidFill>
                  <a:srgbClr val="FFFFFF"/>
                </a:solidFill>
              </a:rPr>
              <a:t>AZ-</a:t>
            </a:r>
            <a:r>
              <a:rPr sz="4200" spc="680" dirty="0">
                <a:solidFill>
                  <a:srgbClr val="FFFFFF"/>
                </a:solidFill>
              </a:rPr>
              <a:t>900</a:t>
            </a:r>
            <a:endParaRPr sz="4200"/>
          </a:p>
          <a:p>
            <a:pPr marL="12700" marR="5080">
              <a:lnSpc>
                <a:spcPts val="4540"/>
              </a:lnSpc>
              <a:spcBef>
                <a:spcPts val="315"/>
              </a:spcBef>
            </a:pPr>
            <a:r>
              <a:rPr sz="4200" spc="285" dirty="0">
                <a:solidFill>
                  <a:srgbClr val="FFFFFF"/>
                </a:solidFill>
              </a:rPr>
              <a:t>Microsoft </a:t>
            </a:r>
            <a:r>
              <a:rPr sz="4200" spc="370" dirty="0">
                <a:solidFill>
                  <a:srgbClr val="FFFFFF"/>
                </a:solidFill>
              </a:rPr>
              <a:t>Azure </a:t>
            </a:r>
            <a:r>
              <a:rPr sz="4200" spc="340" dirty="0">
                <a:solidFill>
                  <a:srgbClr val="FFFFFF"/>
                </a:solidFill>
              </a:rPr>
              <a:t>Fundamentals</a:t>
            </a:r>
            <a:endParaRPr sz="4200"/>
          </a:p>
        </p:txBody>
      </p:sp>
      <p:sp>
        <p:nvSpPr>
          <p:cNvPr id="6" name="object 6"/>
          <p:cNvSpPr txBox="1"/>
          <p:nvPr/>
        </p:nvSpPr>
        <p:spPr>
          <a:xfrm>
            <a:off x="643891" y="5386052"/>
            <a:ext cx="26390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2000" spc="160" dirty="0" smtClean="0">
                <a:solidFill>
                  <a:srgbClr val="FFFFFF"/>
                </a:solidFill>
                <a:latin typeface="Calibri"/>
                <a:cs typeface="Calibri"/>
              </a:rPr>
              <a:t>Gopal Das, Instructor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8" name="object 8"/>
            <p:cNvSpPr/>
            <p:nvPr/>
          </p:nvSpPr>
          <p:spPr>
            <a:xfrm>
              <a:off x="563880" y="6086855"/>
              <a:ext cx="4135120" cy="0"/>
            </a:xfrm>
            <a:custGeom>
              <a:avLst/>
              <a:gdLst/>
              <a:ahLst/>
              <a:cxnLst/>
              <a:rect l="l" t="t" r="r" b="b"/>
              <a:pathLst>
                <a:path w="4135120">
                  <a:moveTo>
                    <a:pt x="0" y="0"/>
                  </a:moveTo>
                  <a:lnTo>
                    <a:pt x="4134535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65832" y="6245352"/>
            <a:ext cx="7260590" cy="514243"/>
          </a:xfrm>
          <a:prstGeom prst="rect">
            <a:avLst/>
          </a:prstGeom>
          <a:solidFill>
            <a:srgbClr val="312A1C"/>
          </a:solidFill>
        </p:spPr>
        <p:txBody>
          <a:bodyPr vert="horz" wrap="square" lIns="0" tIns="82550" rIns="0" bIns="0" rtlCol="0">
            <a:spAutoFit/>
          </a:bodyPr>
          <a:lstStyle/>
          <a:p>
            <a:pPr marL="2883535" marR="680085" indent="-2197735">
              <a:lnSpc>
                <a:spcPct val="100000"/>
              </a:lnSpc>
              <a:spcBef>
                <a:spcPts val="650"/>
              </a:spcBef>
            </a:pPr>
            <a:r>
              <a:rPr sz="1400" i="1" spc="-85" dirty="0" smtClean="0">
                <a:solidFill>
                  <a:srgbClr val="CCCCCC"/>
                </a:solidFill>
                <a:latin typeface="Trebuchet MS"/>
                <a:cs typeface="Trebuchet MS"/>
              </a:rPr>
              <a:t>,</a:t>
            </a:r>
            <a:r>
              <a:rPr sz="1400" i="1" spc="-40" dirty="0" smtClean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50" dirty="0">
                <a:solidFill>
                  <a:srgbClr val="CCCCCC"/>
                </a:solidFill>
                <a:latin typeface="Trebuchet MS"/>
                <a:cs typeface="Trebuchet MS"/>
              </a:rPr>
              <a:t>softwarearchitect.ca…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40" dirty="0">
                <a:solidFill>
                  <a:srgbClr val="CCCCCC"/>
                </a:solidFill>
                <a:latin typeface="Trebuchet MS"/>
                <a:cs typeface="Trebuchet MS"/>
              </a:rPr>
              <a:t>get</a:t>
            </a:r>
            <a:r>
              <a:rPr sz="1400" i="1" spc="-3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0" dirty="0">
                <a:solidFill>
                  <a:srgbClr val="CCCCCC"/>
                </a:solidFill>
                <a:latin typeface="Trebuchet MS"/>
                <a:cs typeface="Trebuchet MS"/>
              </a:rPr>
              <a:t>the</a:t>
            </a:r>
            <a:r>
              <a:rPr sz="1400" i="1" spc="-6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course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CCCCCC"/>
                </a:solidFill>
                <a:latin typeface="Trebuchet MS"/>
                <a:cs typeface="Trebuchet MS"/>
              </a:rPr>
              <a:t>for</a:t>
            </a:r>
            <a:r>
              <a:rPr sz="1400" i="1" spc="-4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these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slides</a:t>
            </a:r>
            <a:r>
              <a:rPr sz="1400" i="1" spc="-2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at: 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  <a:hlinkClick r:id="rId4"/>
              </a:rPr>
              <a:t>http://sjd.ca/az900</a:t>
            </a: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69220" y="2706058"/>
            <a:ext cx="4857115" cy="1449070"/>
            <a:chOff x="3669220" y="2706058"/>
            <a:chExt cx="4857115" cy="1449070"/>
          </a:xfrm>
        </p:grpSpPr>
        <p:sp>
          <p:nvSpPr>
            <p:cNvPr id="3" name="object 3"/>
            <p:cNvSpPr/>
            <p:nvPr/>
          </p:nvSpPr>
          <p:spPr>
            <a:xfrm>
              <a:off x="3683508" y="2720346"/>
              <a:ext cx="4828540" cy="1420495"/>
            </a:xfrm>
            <a:custGeom>
              <a:avLst/>
              <a:gdLst/>
              <a:ahLst/>
              <a:cxnLst/>
              <a:rect l="l" t="t" r="r" b="b"/>
              <a:pathLst>
                <a:path w="4828540" h="1420495">
                  <a:moveTo>
                    <a:pt x="0" y="236727"/>
                  </a:moveTo>
                  <a:lnTo>
                    <a:pt x="4809" y="189017"/>
                  </a:lnTo>
                  <a:lnTo>
                    <a:pt x="18604" y="144580"/>
                  </a:lnTo>
                  <a:lnTo>
                    <a:pt x="40431" y="104368"/>
                  </a:lnTo>
                  <a:lnTo>
                    <a:pt x="69338" y="69334"/>
                  </a:lnTo>
                  <a:lnTo>
                    <a:pt x="104374" y="40428"/>
                  </a:lnTo>
                  <a:lnTo>
                    <a:pt x="144585" y="18602"/>
                  </a:lnTo>
                  <a:lnTo>
                    <a:pt x="189021" y="4809"/>
                  </a:lnTo>
                  <a:lnTo>
                    <a:pt x="236728" y="0"/>
                  </a:lnTo>
                  <a:lnTo>
                    <a:pt x="4591304" y="0"/>
                  </a:lnTo>
                  <a:lnTo>
                    <a:pt x="4639010" y="4809"/>
                  </a:lnTo>
                  <a:lnTo>
                    <a:pt x="4683446" y="18602"/>
                  </a:lnTo>
                  <a:lnTo>
                    <a:pt x="4723657" y="40428"/>
                  </a:lnTo>
                  <a:lnTo>
                    <a:pt x="4758693" y="69334"/>
                  </a:lnTo>
                  <a:lnTo>
                    <a:pt x="4787600" y="104368"/>
                  </a:lnTo>
                  <a:lnTo>
                    <a:pt x="4809427" y="144580"/>
                  </a:lnTo>
                  <a:lnTo>
                    <a:pt x="4823222" y="189017"/>
                  </a:lnTo>
                  <a:lnTo>
                    <a:pt x="4828032" y="236727"/>
                  </a:lnTo>
                  <a:lnTo>
                    <a:pt x="4828032" y="1183627"/>
                  </a:lnTo>
                  <a:lnTo>
                    <a:pt x="4823222" y="1231338"/>
                  </a:lnTo>
                  <a:lnTo>
                    <a:pt x="4809427" y="1275776"/>
                  </a:lnTo>
                  <a:lnTo>
                    <a:pt x="4787600" y="1315990"/>
                  </a:lnTo>
                  <a:lnTo>
                    <a:pt x="4758693" y="1351027"/>
                  </a:lnTo>
                  <a:lnTo>
                    <a:pt x="4723657" y="1379935"/>
                  </a:lnTo>
                  <a:lnTo>
                    <a:pt x="4683446" y="1401763"/>
                  </a:lnTo>
                  <a:lnTo>
                    <a:pt x="4639010" y="1415558"/>
                  </a:lnTo>
                  <a:lnTo>
                    <a:pt x="4591304" y="1420367"/>
                  </a:lnTo>
                  <a:lnTo>
                    <a:pt x="236728" y="1420367"/>
                  </a:lnTo>
                  <a:lnTo>
                    <a:pt x="189021" y="1415558"/>
                  </a:lnTo>
                  <a:lnTo>
                    <a:pt x="144585" y="1401763"/>
                  </a:lnTo>
                  <a:lnTo>
                    <a:pt x="104374" y="1379935"/>
                  </a:lnTo>
                  <a:lnTo>
                    <a:pt x="69338" y="1351027"/>
                  </a:lnTo>
                  <a:lnTo>
                    <a:pt x="40431" y="1315990"/>
                  </a:lnTo>
                  <a:lnTo>
                    <a:pt x="18604" y="1275776"/>
                  </a:lnTo>
                  <a:lnTo>
                    <a:pt x="4809" y="1231338"/>
                  </a:lnTo>
                  <a:lnTo>
                    <a:pt x="0" y="1183627"/>
                  </a:lnTo>
                  <a:lnTo>
                    <a:pt x="0" y="236727"/>
                  </a:lnTo>
                  <a:close/>
                </a:path>
              </a:pathLst>
            </a:custGeom>
            <a:ln w="28575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4760" y="2749296"/>
              <a:ext cx="4602479" cy="13594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54" dirty="0"/>
              <a:t>Microsoft</a:t>
            </a:r>
            <a:r>
              <a:rPr sz="3600" spc="45" dirty="0"/>
              <a:t> </a:t>
            </a:r>
            <a:r>
              <a:rPr sz="3600" spc="340" dirty="0"/>
              <a:t>Azure</a:t>
            </a:r>
            <a:r>
              <a:rPr sz="3600" spc="50" dirty="0"/>
              <a:t> </a:t>
            </a:r>
            <a:r>
              <a:rPr sz="3600" spc="285" dirty="0"/>
              <a:t>Fundamentals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950975" y="3118104"/>
            <a:ext cx="4295140" cy="460375"/>
            <a:chOff x="950975" y="3118104"/>
            <a:chExt cx="4295140" cy="460375"/>
          </a:xfrm>
        </p:grpSpPr>
        <p:sp>
          <p:nvSpPr>
            <p:cNvPr id="4" name="object 4"/>
            <p:cNvSpPr/>
            <p:nvPr/>
          </p:nvSpPr>
          <p:spPr>
            <a:xfrm>
              <a:off x="950975" y="3118104"/>
              <a:ext cx="4295140" cy="460375"/>
            </a:xfrm>
            <a:custGeom>
              <a:avLst/>
              <a:gdLst/>
              <a:ahLst/>
              <a:cxnLst/>
              <a:rect l="l" t="t" r="r" b="b"/>
              <a:pathLst>
                <a:path w="4295140" h="460375">
                  <a:moveTo>
                    <a:pt x="4294632" y="0"/>
                  </a:moveTo>
                  <a:lnTo>
                    <a:pt x="0" y="0"/>
                  </a:lnTo>
                  <a:lnTo>
                    <a:pt x="0" y="460248"/>
                  </a:lnTo>
                  <a:lnTo>
                    <a:pt x="4294632" y="460248"/>
                  </a:lnTo>
                  <a:lnTo>
                    <a:pt x="4294632" y="0"/>
                  </a:lnTo>
                  <a:close/>
                </a:path>
              </a:pathLst>
            </a:custGeom>
            <a:solidFill>
              <a:srgbClr val="FFFF00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41862" y="3498583"/>
              <a:ext cx="3916679" cy="0"/>
            </a:xfrm>
            <a:custGeom>
              <a:avLst/>
              <a:gdLst/>
              <a:ahLst/>
              <a:cxnLst/>
              <a:rect l="l" t="t" r="r" b="b"/>
              <a:pathLst>
                <a:path w="3916679">
                  <a:moveTo>
                    <a:pt x="0" y="0"/>
                  </a:moveTo>
                  <a:lnTo>
                    <a:pt x="1703832" y="0"/>
                  </a:lnTo>
                </a:path>
                <a:path w="3916679">
                  <a:moveTo>
                    <a:pt x="1700784" y="0"/>
                  </a:moveTo>
                  <a:lnTo>
                    <a:pt x="2093976" y="0"/>
                  </a:lnTo>
                </a:path>
                <a:path w="3916679">
                  <a:moveTo>
                    <a:pt x="2090928" y="0"/>
                  </a:moveTo>
                  <a:lnTo>
                    <a:pt x="2484120" y="0"/>
                  </a:lnTo>
                </a:path>
                <a:path w="3916679">
                  <a:moveTo>
                    <a:pt x="2481072" y="0"/>
                  </a:moveTo>
                  <a:lnTo>
                    <a:pt x="3005328" y="0"/>
                  </a:lnTo>
                </a:path>
                <a:path w="3916679">
                  <a:moveTo>
                    <a:pt x="3002280" y="0"/>
                  </a:moveTo>
                  <a:lnTo>
                    <a:pt x="3395472" y="0"/>
                  </a:lnTo>
                </a:path>
                <a:path w="3916679">
                  <a:moveTo>
                    <a:pt x="3392393" y="0"/>
                  </a:moveTo>
                  <a:lnTo>
                    <a:pt x="3916649" y="0"/>
                  </a:lnTo>
                </a:path>
              </a:pathLst>
            </a:custGeom>
            <a:ln w="207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41862" y="3480600"/>
              <a:ext cx="4044950" cy="15240"/>
            </a:xfrm>
            <a:custGeom>
              <a:avLst/>
              <a:gdLst/>
              <a:ahLst/>
              <a:cxnLst/>
              <a:rect l="l" t="t" r="r" b="b"/>
              <a:pathLst>
                <a:path w="4044950" h="15239">
                  <a:moveTo>
                    <a:pt x="4044696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4044696" y="15240"/>
                  </a:lnTo>
                  <a:lnTo>
                    <a:pt x="40446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50975" y="3118104"/>
            <a:ext cx="4295140" cy="46037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280"/>
              </a:spcBef>
            </a:pPr>
            <a:r>
              <a:rPr sz="2400" spc="100" dirty="0">
                <a:latin typeface="Calibri"/>
                <a:cs typeface="Calibri"/>
              </a:rPr>
              <a:t>foundational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spc="85" dirty="0">
                <a:latin typeface="Calibri"/>
                <a:cs typeface="Calibri"/>
              </a:rPr>
              <a:t>level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85" dirty="0">
                <a:latin typeface="Calibri"/>
                <a:cs typeface="Calibri"/>
              </a:rPr>
              <a:t>kn</a:t>
            </a:r>
            <a:r>
              <a:rPr sz="2400" spc="80" dirty="0">
                <a:latin typeface="Calibri"/>
                <a:cs typeface="Calibri"/>
              </a:rPr>
              <a:t>o</a:t>
            </a:r>
            <a:r>
              <a:rPr sz="2400" spc="85" dirty="0">
                <a:latin typeface="Calibri"/>
                <a:cs typeface="Calibri"/>
              </a:rPr>
              <a:t>w</a:t>
            </a:r>
            <a:r>
              <a:rPr sz="2400" spc="95" dirty="0">
                <a:latin typeface="Calibri"/>
                <a:cs typeface="Calibri"/>
              </a:rPr>
              <a:t>led</a:t>
            </a:r>
            <a:r>
              <a:rPr sz="2400" spc="100" dirty="0">
                <a:latin typeface="Calibri"/>
                <a:cs typeface="Calibri"/>
              </a:rPr>
              <a:t>g</a:t>
            </a:r>
            <a:r>
              <a:rPr sz="2400" spc="-925" dirty="0">
                <a:latin typeface="Calibri"/>
                <a:cs typeface="Calibri"/>
              </a:rPr>
              <a:t>e</a:t>
            </a:r>
            <a:r>
              <a:rPr sz="2400" spc="90" dirty="0">
                <a:latin typeface="Calibri"/>
                <a:cs typeface="Calibri"/>
              </a:rPr>
              <a:t>_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0827" y="3140964"/>
            <a:ext cx="139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libri"/>
                <a:cs typeface="Calibri"/>
              </a:rPr>
              <a:t>“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53039" y="3140964"/>
            <a:ext cx="2423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4" dirty="0">
                <a:latin typeface="Calibri"/>
                <a:cs typeface="Calibri"/>
              </a:rPr>
              <a:t>of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cloud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services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87651" y="3506723"/>
            <a:ext cx="58870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3230" marR="5080" indent="-1701164">
              <a:lnSpc>
                <a:spcPct val="100000"/>
              </a:lnSpc>
              <a:spcBef>
                <a:spcPts val="100"/>
              </a:spcBef>
            </a:pPr>
            <a:r>
              <a:rPr sz="2400" spc="145" dirty="0">
                <a:latin typeface="Calibri"/>
                <a:cs typeface="Calibri"/>
              </a:rPr>
              <a:t>and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how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those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services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are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provided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35" dirty="0">
                <a:latin typeface="Calibri"/>
                <a:cs typeface="Calibri"/>
              </a:rPr>
              <a:t>with </a:t>
            </a:r>
            <a:r>
              <a:rPr sz="2400" spc="125" dirty="0">
                <a:latin typeface="Calibri"/>
                <a:cs typeface="Calibri"/>
              </a:rPr>
              <a:t>Microsoft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70" dirty="0">
                <a:latin typeface="Calibri"/>
                <a:cs typeface="Calibri"/>
              </a:rPr>
              <a:t>Azure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90068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52502" y="35509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52502" y="807719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52524" y="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80">
                <a:moveTo>
                  <a:pt x="539470" y="0"/>
                </a:moveTo>
                <a:lnTo>
                  <a:pt x="0" y="0"/>
                </a:lnTo>
                <a:lnTo>
                  <a:pt x="2216" y="50968"/>
                </a:lnTo>
                <a:lnTo>
                  <a:pt x="8816" y="100468"/>
                </a:lnTo>
                <a:lnTo>
                  <a:pt x="19582" y="148523"/>
                </a:lnTo>
                <a:lnTo>
                  <a:pt x="34324" y="194944"/>
                </a:lnTo>
                <a:lnTo>
                  <a:pt x="52851" y="239539"/>
                </a:lnTo>
                <a:lnTo>
                  <a:pt x="74973" y="282118"/>
                </a:lnTo>
                <a:lnTo>
                  <a:pt x="100500" y="322489"/>
                </a:lnTo>
                <a:lnTo>
                  <a:pt x="129239" y="360464"/>
                </a:lnTo>
                <a:lnTo>
                  <a:pt x="161002" y="395849"/>
                </a:lnTo>
                <a:lnTo>
                  <a:pt x="195597" y="428456"/>
                </a:lnTo>
                <a:lnTo>
                  <a:pt x="232833" y="458093"/>
                </a:lnTo>
                <a:lnTo>
                  <a:pt x="272521" y="484569"/>
                </a:lnTo>
                <a:lnTo>
                  <a:pt x="314468" y="507694"/>
                </a:lnTo>
                <a:lnTo>
                  <a:pt x="358486" y="527276"/>
                </a:lnTo>
                <a:lnTo>
                  <a:pt x="404382" y="543126"/>
                </a:lnTo>
                <a:lnTo>
                  <a:pt x="451967" y="555053"/>
                </a:lnTo>
                <a:lnTo>
                  <a:pt x="539470" y="563880"/>
                </a:lnTo>
                <a:lnTo>
                  <a:pt x="539470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71695">
              <a:lnSpc>
                <a:spcPct val="100000"/>
              </a:lnSpc>
              <a:spcBef>
                <a:spcPts val="105"/>
              </a:spcBef>
            </a:pPr>
            <a:r>
              <a:rPr spc="345" dirty="0"/>
              <a:t>Computing</a:t>
            </a:r>
            <a:r>
              <a:rPr spc="35" dirty="0"/>
              <a:t> </a:t>
            </a:r>
            <a:r>
              <a:rPr spc="415" dirty="0"/>
              <a:t>Resources…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02982" y="2068068"/>
            <a:ext cx="4180840" cy="290322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45" dirty="0">
                <a:latin typeface="Calibri"/>
                <a:cs typeface="Calibri"/>
              </a:rPr>
              <a:t>Windows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and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Linux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Servers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70" dirty="0">
                <a:latin typeface="Calibri"/>
                <a:cs typeface="Calibri"/>
              </a:rPr>
              <a:t>Unlimited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File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Storage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90" dirty="0">
                <a:latin typeface="Calibri"/>
                <a:cs typeface="Calibri"/>
              </a:rPr>
              <a:t>Databases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15" dirty="0">
                <a:latin typeface="Calibri"/>
                <a:cs typeface="Calibri"/>
              </a:rPr>
              <a:t>Message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Queues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60" dirty="0">
                <a:latin typeface="Calibri"/>
                <a:cs typeface="Calibri"/>
              </a:rPr>
              <a:t>Content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Delivery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95" dirty="0">
                <a:latin typeface="Calibri"/>
                <a:cs typeface="Calibri"/>
              </a:rPr>
              <a:t>Batch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Processing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254" dirty="0">
                <a:latin typeface="Calibri"/>
                <a:cs typeface="Calibri"/>
              </a:rPr>
              <a:t>Jobs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57344" cy="685799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224271" y="6086855"/>
            <a:ext cx="6401435" cy="0"/>
          </a:xfrm>
          <a:custGeom>
            <a:avLst/>
            <a:gdLst/>
            <a:ahLst/>
            <a:cxnLst/>
            <a:rect l="l" t="t" r="r" b="b"/>
            <a:pathLst>
              <a:path w="6401434">
                <a:moveTo>
                  <a:pt x="0" y="0"/>
                </a:moveTo>
                <a:lnTo>
                  <a:pt x="6401003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27632"/>
              <a:ext cx="6156960" cy="360273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890" y="1968276"/>
            <a:ext cx="4633595" cy="135890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 marR="5080">
              <a:lnSpc>
                <a:spcPts val="4970"/>
              </a:lnSpc>
              <a:spcBef>
                <a:spcPts val="730"/>
              </a:spcBef>
            </a:pPr>
            <a:r>
              <a:rPr sz="4600" spc="450" dirty="0">
                <a:solidFill>
                  <a:srgbClr val="FFFFFF"/>
                </a:solidFill>
              </a:rPr>
              <a:t>1,000+</a:t>
            </a:r>
            <a:r>
              <a:rPr sz="4600" spc="40" dirty="0">
                <a:solidFill>
                  <a:srgbClr val="FFFFFF"/>
                </a:solidFill>
              </a:rPr>
              <a:t> </a:t>
            </a:r>
            <a:r>
              <a:rPr sz="4600" spc="290" dirty="0">
                <a:solidFill>
                  <a:srgbClr val="FFFFFF"/>
                </a:solidFill>
              </a:rPr>
              <a:t>different </a:t>
            </a:r>
            <a:r>
              <a:rPr sz="4600" spc="425" dirty="0">
                <a:solidFill>
                  <a:srgbClr val="FFFFFF"/>
                </a:solidFill>
              </a:rPr>
              <a:t>Azure</a:t>
            </a:r>
            <a:r>
              <a:rPr sz="4600" spc="60" dirty="0">
                <a:solidFill>
                  <a:srgbClr val="FFFFFF"/>
                </a:solidFill>
              </a:rPr>
              <a:t> </a:t>
            </a:r>
            <a:r>
              <a:rPr sz="4600" spc="425" dirty="0">
                <a:solidFill>
                  <a:srgbClr val="FFFFFF"/>
                </a:solidFill>
              </a:rPr>
              <a:t>services</a:t>
            </a:r>
            <a:endParaRPr sz="4600"/>
          </a:p>
        </p:txBody>
      </p:sp>
      <p:grpSp>
        <p:nvGrpSpPr>
          <p:cNvPr id="6" name="object 6"/>
          <p:cNvGrpSpPr/>
          <p:nvPr/>
        </p:nvGrpSpPr>
        <p:grpSpPr>
          <a:xfrm>
            <a:off x="10293095" y="0"/>
            <a:ext cx="1899285" cy="6858000"/>
            <a:chOff x="10293095" y="0"/>
            <a:chExt cx="1899285" cy="6858000"/>
          </a:xfrm>
        </p:grpSpPr>
        <p:sp>
          <p:nvSpPr>
            <p:cNvPr id="7" name="object 7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890" y="658097"/>
            <a:ext cx="5848985" cy="288417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900"/>
              </a:spcBef>
            </a:pPr>
            <a:r>
              <a:rPr sz="6700" spc="640" dirty="0">
                <a:solidFill>
                  <a:srgbClr val="FFFFFF"/>
                </a:solidFill>
              </a:rPr>
              <a:t>Shared </a:t>
            </a:r>
            <a:r>
              <a:rPr sz="6700" spc="459" dirty="0">
                <a:solidFill>
                  <a:srgbClr val="FFFFFF"/>
                </a:solidFill>
              </a:rPr>
              <a:t>Responsibility </a:t>
            </a:r>
            <a:r>
              <a:rPr sz="6700" spc="355" dirty="0">
                <a:solidFill>
                  <a:srgbClr val="FFFFFF"/>
                </a:solidFill>
              </a:rPr>
              <a:t>Model</a:t>
            </a:r>
            <a:endParaRPr sz="6700"/>
          </a:p>
        </p:txBody>
      </p:sp>
      <p:sp>
        <p:nvSpPr>
          <p:cNvPr id="3" name="object 3"/>
          <p:cNvSpPr/>
          <p:nvPr/>
        </p:nvSpPr>
        <p:spPr>
          <a:xfrm>
            <a:off x="563880" y="6086855"/>
            <a:ext cx="7336155" cy="0"/>
          </a:xfrm>
          <a:custGeom>
            <a:avLst/>
            <a:gdLst/>
            <a:ahLst/>
            <a:cxnLst/>
            <a:rect l="l" t="t" r="r" b="b"/>
            <a:pathLst>
              <a:path w="7336155">
                <a:moveTo>
                  <a:pt x="0" y="0"/>
                </a:moveTo>
                <a:lnTo>
                  <a:pt x="7335837" y="0"/>
                </a:lnTo>
              </a:path>
            </a:pathLst>
          </a:custGeom>
          <a:ln w="12700">
            <a:solidFill>
              <a:srgbClr val="EFF3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90047" y="807719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52528" y="629412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79">
                <a:moveTo>
                  <a:pt x="539470" y="0"/>
                </a:moveTo>
                <a:lnTo>
                  <a:pt x="451751" y="8851"/>
                </a:lnTo>
                <a:lnTo>
                  <a:pt x="404188" y="20778"/>
                </a:lnTo>
                <a:lnTo>
                  <a:pt x="358312" y="36627"/>
                </a:lnTo>
                <a:lnTo>
                  <a:pt x="314315" y="56210"/>
                </a:lnTo>
                <a:lnTo>
                  <a:pt x="272387" y="79333"/>
                </a:lnTo>
                <a:lnTo>
                  <a:pt x="232718" y="105808"/>
                </a:lnTo>
                <a:lnTo>
                  <a:pt x="195500" y="135444"/>
                </a:lnTo>
                <a:lnTo>
                  <a:pt x="160921" y="168049"/>
                </a:lnTo>
                <a:lnTo>
                  <a:pt x="129174" y="203433"/>
                </a:lnTo>
                <a:lnTo>
                  <a:pt x="100449" y="241405"/>
                </a:lnTo>
                <a:lnTo>
                  <a:pt x="74935" y="281775"/>
                </a:lnTo>
                <a:lnTo>
                  <a:pt x="52824" y="324352"/>
                </a:lnTo>
                <a:lnTo>
                  <a:pt x="34306" y="368945"/>
                </a:lnTo>
                <a:lnTo>
                  <a:pt x="19572" y="415363"/>
                </a:lnTo>
                <a:lnTo>
                  <a:pt x="8811" y="463416"/>
                </a:lnTo>
                <a:lnTo>
                  <a:pt x="2215" y="512913"/>
                </a:lnTo>
                <a:lnTo>
                  <a:pt x="0" y="563879"/>
                </a:lnTo>
                <a:lnTo>
                  <a:pt x="539470" y="563879"/>
                </a:lnTo>
                <a:lnTo>
                  <a:pt x="539470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52502" y="35509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777" y="8851"/>
                </a:lnTo>
                <a:lnTo>
                  <a:pt x="404213" y="20783"/>
                </a:lnTo>
                <a:lnTo>
                  <a:pt x="358337" y="36640"/>
                </a:lnTo>
                <a:lnTo>
                  <a:pt x="314340" y="56230"/>
                </a:lnTo>
                <a:lnTo>
                  <a:pt x="272412" y="79364"/>
                </a:lnTo>
                <a:lnTo>
                  <a:pt x="232744" y="105849"/>
                </a:lnTo>
                <a:lnTo>
                  <a:pt x="195525" y="135496"/>
                </a:lnTo>
                <a:lnTo>
                  <a:pt x="160947" y="168114"/>
                </a:lnTo>
                <a:lnTo>
                  <a:pt x="129200" y="203512"/>
                </a:lnTo>
                <a:lnTo>
                  <a:pt x="100474" y="241499"/>
                </a:lnTo>
                <a:lnTo>
                  <a:pt x="74961" y="281885"/>
                </a:lnTo>
                <a:lnTo>
                  <a:pt x="52850" y="324478"/>
                </a:lnTo>
                <a:lnTo>
                  <a:pt x="34332" y="369087"/>
                </a:lnTo>
                <a:lnTo>
                  <a:pt x="19597" y="415523"/>
                </a:lnTo>
                <a:lnTo>
                  <a:pt x="8837" y="463595"/>
                </a:lnTo>
                <a:lnTo>
                  <a:pt x="2241" y="513110"/>
                </a:lnTo>
                <a:lnTo>
                  <a:pt x="0" y="563880"/>
                </a:lnTo>
                <a:lnTo>
                  <a:pt x="2241" y="614649"/>
                </a:lnTo>
                <a:lnTo>
                  <a:pt x="8837" y="664164"/>
                </a:lnTo>
                <a:lnTo>
                  <a:pt x="19597" y="712236"/>
                </a:lnTo>
                <a:lnTo>
                  <a:pt x="34332" y="758672"/>
                </a:lnTo>
                <a:lnTo>
                  <a:pt x="52850" y="803281"/>
                </a:lnTo>
                <a:lnTo>
                  <a:pt x="74961" y="845874"/>
                </a:lnTo>
                <a:lnTo>
                  <a:pt x="100474" y="886260"/>
                </a:lnTo>
                <a:lnTo>
                  <a:pt x="129200" y="924247"/>
                </a:lnTo>
                <a:lnTo>
                  <a:pt x="160947" y="959645"/>
                </a:lnTo>
                <a:lnTo>
                  <a:pt x="195525" y="992263"/>
                </a:lnTo>
                <a:lnTo>
                  <a:pt x="232744" y="1021910"/>
                </a:lnTo>
                <a:lnTo>
                  <a:pt x="272412" y="1048395"/>
                </a:lnTo>
                <a:lnTo>
                  <a:pt x="314340" y="1071529"/>
                </a:lnTo>
                <a:lnTo>
                  <a:pt x="358337" y="1091119"/>
                </a:lnTo>
                <a:lnTo>
                  <a:pt x="404213" y="1106976"/>
                </a:lnTo>
                <a:lnTo>
                  <a:pt x="451777" y="1118908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52502" y="21793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777" y="8851"/>
                </a:lnTo>
                <a:lnTo>
                  <a:pt x="404213" y="20783"/>
                </a:lnTo>
                <a:lnTo>
                  <a:pt x="358337" y="36640"/>
                </a:lnTo>
                <a:lnTo>
                  <a:pt x="314340" y="56230"/>
                </a:lnTo>
                <a:lnTo>
                  <a:pt x="272412" y="79364"/>
                </a:lnTo>
                <a:lnTo>
                  <a:pt x="232744" y="105849"/>
                </a:lnTo>
                <a:lnTo>
                  <a:pt x="195525" y="135496"/>
                </a:lnTo>
                <a:lnTo>
                  <a:pt x="160947" y="168114"/>
                </a:lnTo>
                <a:lnTo>
                  <a:pt x="129200" y="203512"/>
                </a:lnTo>
                <a:lnTo>
                  <a:pt x="100474" y="241499"/>
                </a:lnTo>
                <a:lnTo>
                  <a:pt x="74961" y="281885"/>
                </a:lnTo>
                <a:lnTo>
                  <a:pt x="52850" y="324478"/>
                </a:lnTo>
                <a:lnTo>
                  <a:pt x="34332" y="369087"/>
                </a:lnTo>
                <a:lnTo>
                  <a:pt x="19597" y="415523"/>
                </a:lnTo>
                <a:lnTo>
                  <a:pt x="8837" y="463595"/>
                </a:lnTo>
                <a:lnTo>
                  <a:pt x="2241" y="513110"/>
                </a:lnTo>
                <a:lnTo>
                  <a:pt x="0" y="563880"/>
                </a:lnTo>
                <a:lnTo>
                  <a:pt x="2241" y="614649"/>
                </a:lnTo>
                <a:lnTo>
                  <a:pt x="8837" y="664164"/>
                </a:lnTo>
                <a:lnTo>
                  <a:pt x="19597" y="712236"/>
                </a:lnTo>
                <a:lnTo>
                  <a:pt x="34332" y="758672"/>
                </a:lnTo>
                <a:lnTo>
                  <a:pt x="52850" y="803281"/>
                </a:lnTo>
                <a:lnTo>
                  <a:pt x="74961" y="845874"/>
                </a:lnTo>
                <a:lnTo>
                  <a:pt x="100474" y="886260"/>
                </a:lnTo>
                <a:lnTo>
                  <a:pt x="129200" y="924247"/>
                </a:lnTo>
                <a:lnTo>
                  <a:pt x="160947" y="959645"/>
                </a:lnTo>
                <a:lnTo>
                  <a:pt x="195525" y="992263"/>
                </a:lnTo>
                <a:lnTo>
                  <a:pt x="232744" y="1021910"/>
                </a:lnTo>
                <a:lnTo>
                  <a:pt x="272412" y="1048395"/>
                </a:lnTo>
                <a:lnTo>
                  <a:pt x="314340" y="1071529"/>
                </a:lnTo>
                <a:lnTo>
                  <a:pt x="358337" y="1091119"/>
                </a:lnTo>
                <a:lnTo>
                  <a:pt x="404213" y="1106976"/>
                </a:lnTo>
                <a:lnTo>
                  <a:pt x="451777" y="1118908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52525" y="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80">
                <a:moveTo>
                  <a:pt x="539470" y="0"/>
                </a:moveTo>
                <a:lnTo>
                  <a:pt x="0" y="0"/>
                </a:lnTo>
                <a:lnTo>
                  <a:pt x="2215" y="50966"/>
                </a:lnTo>
                <a:lnTo>
                  <a:pt x="8812" y="100463"/>
                </a:lnTo>
                <a:lnTo>
                  <a:pt x="19573" y="148516"/>
                </a:lnTo>
                <a:lnTo>
                  <a:pt x="34308" y="194934"/>
                </a:lnTo>
                <a:lnTo>
                  <a:pt x="52827" y="239527"/>
                </a:lnTo>
                <a:lnTo>
                  <a:pt x="74939" y="282104"/>
                </a:lnTo>
                <a:lnTo>
                  <a:pt x="100453" y="322474"/>
                </a:lnTo>
                <a:lnTo>
                  <a:pt x="129179" y="360446"/>
                </a:lnTo>
                <a:lnTo>
                  <a:pt x="160927" y="395830"/>
                </a:lnTo>
                <a:lnTo>
                  <a:pt x="195505" y="428435"/>
                </a:lnTo>
                <a:lnTo>
                  <a:pt x="232724" y="458071"/>
                </a:lnTo>
                <a:lnTo>
                  <a:pt x="272392" y="484546"/>
                </a:lnTo>
                <a:lnTo>
                  <a:pt x="314320" y="507669"/>
                </a:lnTo>
                <a:lnTo>
                  <a:pt x="358316" y="527252"/>
                </a:lnTo>
                <a:lnTo>
                  <a:pt x="404190" y="543101"/>
                </a:lnTo>
                <a:lnTo>
                  <a:pt x="451751" y="555028"/>
                </a:lnTo>
                <a:lnTo>
                  <a:pt x="539470" y="563880"/>
                </a:lnTo>
                <a:lnTo>
                  <a:pt x="539470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24543" y="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80">
                <a:moveTo>
                  <a:pt x="1130808" y="0"/>
                </a:moveTo>
                <a:lnTo>
                  <a:pt x="1105382" y="0"/>
                </a:lnTo>
                <a:lnTo>
                  <a:pt x="1094435" y="108318"/>
                </a:lnTo>
                <a:lnTo>
                  <a:pt x="1083062" y="153590"/>
                </a:lnTo>
                <a:lnTo>
                  <a:pt x="1067949" y="197256"/>
                </a:lnTo>
                <a:lnTo>
                  <a:pt x="1049277" y="239134"/>
                </a:lnTo>
                <a:lnTo>
                  <a:pt x="1027227" y="279043"/>
                </a:lnTo>
                <a:lnTo>
                  <a:pt x="1001983" y="316801"/>
                </a:lnTo>
                <a:lnTo>
                  <a:pt x="973725" y="352228"/>
                </a:lnTo>
                <a:lnTo>
                  <a:pt x="942635" y="385141"/>
                </a:lnTo>
                <a:lnTo>
                  <a:pt x="908896" y="415359"/>
                </a:lnTo>
                <a:lnTo>
                  <a:pt x="872688" y="442702"/>
                </a:lnTo>
                <a:lnTo>
                  <a:pt x="834194" y="466987"/>
                </a:lnTo>
                <a:lnTo>
                  <a:pt x="793596" y="488034"/>
                </a:lnTo>
                <a:lnTo>
                  <a:pt x="751076" y="505660"/>
                </a:lnTo>
                <a:lnTo>
                  <a:pt x="706814" y="519686"/>
                </a:lnTo>
                <a:lnTo>
                  <a:pt x="660994" y="529928"/>
                </a:lnTo>
                <a:lnTo>
                  <a:pt x="613796" y="536207"/>
                </a:lnTo>
                <a:lnTo>
                  <a:pt x="565404" y="538340"/>
                </a:lnTo>
                <a:lnTo>
                  <a:pt x="517011" y="536207"/>
                </a:lnTo>
                <a:lnTo>
                  <a:pt x="469813" y="529928"/>
                </a:lnTo>
                <a:lnTo>
                  <a:pt x="423993" y="519686"/>
                </a:lnTo>
                <a:lnTo>
                  <a:pt x="379731" y="505660"/>
                </a:lnTo>
                <a:lnTo>
                  <a:pt x="337211" y="488034"/>
                </a:lnTo>
                <a:lnTo>
                  <a:pt x="296613" y="466987"/>
                </a:lnTo>
                <a:lnTo>
                  <a:pt x="258119" y="442702"/>
                </a:lnTo>
                <a:lnTo>
                  <a:pt x="221911" y="415359"/>
                </a:lnTo>
                <a:lnTo>
                  <a:pt x="188172" y="385141"/>
                </a:lnTo>
                <a:lnTo>
                  <a:pt x="157082" y="352228"/>
                </a:lnTo>
                <a:lnTo>
                  <a:pt x="128824" y="316801"/>
                </a:lnTo>
                <a:lnTo>
                  <a:pt x="103580" y="279043"/>
                </a:lnTo>
                <a:lnTo>
                  <a:pt x="81530" y="239134"/>
                </a:lnTo>
                <a:lnTo>
                  <a:pt x="62858" y="197256"/>
                </a:lnTo>
                <a:lnTo>
                  <a:pt x="47745" y="153590"/>
                </a:lnTo>
                <a:lnTo>
                  <a:pt x="36372" y="108318"/>
                </a:lnTo>
                <a:lnTo>
                  <a:pt x="25425" y="0"/>
                </a:lnTo>
                <a:lnTo>
                  <a:pt x="0" y="0"/>
                </a:lnTo>
                <a:lnTo>
                  <a:pt x="2075" y="48652"/>
                </a:lnTo>
                <a:lnTo>
                  <a:pt x="8188" y="96156"/>
                </a:lnTo>
                <a:lnTo>
                  <a:pt x="18168" y="142342"/>
                </a:lnTo>
                <a:lnTo>
                  <a:pt x="31847" y="187039"/>
                </a:lnTo>
                <a:lnTo>
                  <a:pt x="49055" y="230080"/>
                </a:lnTo>
                <a:lnTo>
                  <a:pt x="69621" y="271295"/>
                </a:lnTo>
                <a:lnTo>
                  <a:pt x="93376" y="310514"/>
                </a:lnTo>
                <a:lnTo>
                  <a:pt x="120150" y="347568"/>
                </a:lnTo>
                <a:lnTo>
                  <a:pt x="149774" y="382289"/>
                </a:lnTo>
                <a:lnTo>
                  <a:pt x="182077" y="414506"/>
                </a:lnTo>
                <a:lnTo>
                  <a:pt x="216891" y="444050"/>
                </a:lnTo>
                <a:lnTo>
                  <a:pt x="254046" y="470753"/>
                </a:lnTo>
                <a:lnTo>
                  <a:pt x="293371" y="494444"/>
                </a:lnTo>
                <a:lnTo>
                  <a:pt x="334697" y="514955"/>
                </a:lnTo>
                <a:lnTo>
                  <a:pt x="377854" y="532117"/>
                </a:lnTo>
                <a:lnTo>
                  <a:pt x="422674" y="545759"/>
                </a:lnTo>
                <a:lnTo>
                  <a:pt x="468985" y="555713"/>
                </a:lnTo>
                <a:lnTo>
                  <a:pt x="516618" y="561810"/>
                </a:lnTo>
                <a:lnTo>
                  <a:pt x="565404" y="563880"/>
                </a:lnTo>
                <a:lnTo>
                  <a:pt x="614189" y="561810"/>
                </a:lnTo>
                <a:lnTo>
                  <a:pt x="661822" y="555713"/>
                </a:lnTo>
                <a:lnTo>
                  <a:pt x="708133" y="545759"/>
                </a:lnTo>
                <a:lnTo>
                  <a:pt x="752953" y="532117"/>
                </a:lnTo>
                <a:lnTo>
                  <a:pt x="796110" y="514955"/>
                </a:lnTo>
                <a:lnTo>
                  <a:pt x="837436" y="494444"/>
                </a:lnTo>
                <a:lnTo>
                  <a:pt x="876761" y="470753"/>
                </a:lnTo>
                <a:lnTo>
                  <a:pt x="913916" y="444050"/>
                </a:lnTo>
                <a:lnTo>
                  <a:pt x="948730" y="414506"/>
                </a:lnTo>
                <a:lnTo>
                  <a:pt x="981033" y="382289"/>
                </a:lnTo>
                <a:lnTo>
                  <a:pt x="1010657" y="347568"/>
                </a:lnTo>
                <a:lnTo>
                  <a:pt x="1037431" y="310514"/>
                </a:lnTo>
                <a:lnTo>
                  <a:pt x="1061186" y="271295"/>
                </a:lnTo>
                <a:lnTo>
                  <a:pt x="1081752" y="230080"/>
                </a:lnTo>
                <a:lnTo>
                  <a:pt x="1098960" y="187039"/>
                </a:lnTo>
                <a:lnTo>
                  <a:pt x="1112639" y="142342"/>
                </a:lnTo>
                <a:lnTo>
                  <a:pt x="1122619" y="96156"/>
                </a:lnTo>
                <a:lnTo>
                  <a:pt x="1128732" y="48652"/>
                </a:lnTo>
                <a:lnTo>
                  <a:pt x="113080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90047" y="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80">
                <a:moveTo>
                  <a:pt x="1130808" y="0"/>
                </a:moveTo>
                <a:lnTo>
                  <a:pt x="1105382" y="0"/>
                </a:lnTo>
                <a:lnTo>
                  <a:pt x="1094435" y="108318"/>
                </a:lnTo>
                <a:lnTo>
                  <a:pt x="1083062" y="153590"/>
                </a:lnTo>
                <a:lnTo>
                  <a:pt x="1067949" y="197256"/>
                </a:lnTo>
                <a:lnTo>
                  <a:pt x="1049277" y="239134"/>
                </a:lnTo>
                <a:lnTo>
                  <a:pt x="1027227" y="279043"/>
                </a:lnTo>
                <a:lnTo>
                  <a:pt x="1001983" y="316801"/>
                </a:lnTo>
                <a:lnTo>
                  <a:pt x="973725" y="352228"/>
                </a:lnTo>
                <a:lnTo>
                  <a:pt x="942635" y="385141"/>
                </a:lnTo>
                <a:lnTo>
                  <a:pt x="908896" y="415359"/>
                </a:lnTo>
                <a:lnTo>
                  <a:pt x="872688" y="442702"/>
                </a:lnTo>
                <a:lnTo>
                  <a:pt x="834194" y="466987"/>
                </a:lnTo>
                <a:lnTo>
                  <a:pt x="793596" y="488034"/>
                </a:lnTo>
                <a:lnTo>
                  <a:pt x="751076" y="505660"/>
                </a:lnTo>
                <a:lnTo>
                  <a:pt x="706814" y="519686"/>
                </a:lnTo>
                <a:lnTo>
                  <a:pt x="660994" y="529928"/>
                </a:lnTo>
                <a:lnTo>
                  <a:pt x="613796" y="536207"/>
                </a:lnTo>
                <a:lnTo>
                  <a:pt x="565404" y="538340"/>
                </a:lnTo>
                <a:lnTo>
                  <a:pt x="517011" y="536207"/>
                </a:lnTo>
                <a:lnTo>
                  <a:pt x="469813" y="529928"/>
                </a:lnTo>
                <a:lnTo>
                  <a:pt x="423993" y="519686"/>
                </a:lnTo>
                <a:lnTo>
                  <a:pt x="379731" y="505660"/>
                </a:lnTo>
                <a:lnTo>
                  <a:pt x="337211" y="488034"/>
                </a:lnTo>
                <a:lnTo>
                  <a:pt x="296613" y="466987"/>
                </a:lnTo>
                <a:lnTo>
                  <a:pt x="258119" y="442702"/>
                </a:lnTo>
                <a:lnTo>
                  <a:pt x="221911" y="415359"/>
                </a:lnTo>
                <a:lnTo>
                  <a:pt x="188172" y="385141"/>
                </a:lnTo>
                <a:lnTo>
                  <a:pt x="157082" y="352228"/>
                </a:lnTo>
                <a:lnTo>
                  <a:pt x="128824" y="316801"/>
                </a:lnTo>
                <a:lnTo>
                  <a:pt x="103580" y="279043"/>
                </a:lnTo>
                <a:lnTo>
                  <a:pt x="81530" y="239134"/>
                </a:lnTo>
                <a:lnTo>
                  <a:pt x="62858" y="197256"/>
                </a:lnTo>
                <a:lnTo>
                  <a:pt x="47745" y="153590"/>
                </a:lnTo>
                <a:lnTo>
                  <a:pt x="36372" y="108318"/>
                </a:lnTo>
                <a:lnTo>
                  <a:pt x="25425" y="0"/>
                </a:lnTo>
                <a:lnTo>
                  <a:pt x="0" y="0"/>
                </a:lnTo>
                <a:lnTo>
                  <a:pt x="2075" y="48652"/>
                </a:lnTo>
                <a:lnTo>
                  <a:pt x="8188" y="96156"/>
                </a:lnTo>
                <a:lnTo>
                  <a:pt x="18168" y="142342"/>
                </a:lnTo>
                <a:lnTo>
                  <a:pt x="31847" y="187039"/>
                </a:lnTo>
                <a:lnTo>
                  <a:pt x="49055" y="230080"/>
                </a:lnTo>
                <a:lnTo>
                  <a:pt x="69621" y="271295"/>
                </a:lnTo>
                <a:lnTo>
                  <a:pt x="93376" y="310514"/>
                </a:lnTo>
                <a:lnTo>
                  <a:pt x="120150" y="347568"/>
                </a:lnTo>
                <a:lnTo>
                  <a:pt x="149774" y="382289"/>
                </a:lnTo>
                <a:lnTo>
                  <a:pt x="182077" y="414506"/>
                </a:lnTo>
                <a:lnTo>
                  <a:pt x="216891" y="444050"/>
                </a:lnTo>
                <a:lnTo>
                  <a:pt x="254046" y="470753"/>
                </a:lnTo>
                <a:lnTo>
                  <a:pt x="293371" y="494444"/>
                </a:lnTo>
                <a:lnTo>
                  <a:pt x="334697" y="514955"/>
                </a:lnTo>
                <a:lnTo>
                  <a:pt x="377854" y="532117"/>
                </a:lnTo>
                <a:lnTo>
                  <a:pt x="422674" y="545759"/>
                </a:lnTo>
                <a:lnTo>
                  <a:pt x="468985" y="555713"/>
                </a:lnTo>
                <a:lnTo>
                  <a:pt x="516618" y="561810"/>
                </a:lnTo>
                <a:lnTo>
                  <a:pt x="565404" y="563880"/>
                </a:lnTo>
                <a:lnTo>
                  <a:pt x="614189" y="561810"/>
                </a:lnTo>
                <a:lnTo>
                  <a:pt x="661822" y="555713"/>
                </a:lnTo>
                <a:lnTo>
                  <a:pt x="708133" y="545759"/>
                </a:lnTo>
                <a:lnTo>
                  <a:pt x="752953" y="532117"/>
                </a:lnTo>
                <a:lnTo>
                  <a:pt x="796110" y="514955"/>
                </a:lnTo>
                <a:lnTo>
                  <a:pt x="837436" y="494444"/>
                </a:lnTo>
                <a:lnTo>
                  <a:pt x="876761" y="470753"/>
                </a:lnTo>
                <a:lnTo>
                  <a:pt x="913916" y="444050"/>
                </a:lnTo>
                <a:lnTo>
                  <a:pt x="948730" y="414506"/>
                </a:lnTo>
                <a:lnTo>
                  <a:pt x="981033" y="382289"/>
                </a:lnTo>
                <a:lnTo>
                  <a:pt x="1010657" y="347568"/>
                </a:lnTo>
                <a:lnTo>
                  <a:pt x="1037431" y="310514"/>
                </a:lnTo>
                <a:lnTo>
                  <a:pt x="1061186" y="271295"/>
                </a:lnTo>
                <a:lnTo>
                  <a:pt x="1081752" y="230080"/>
                </a:lnTo>
                <a:lnTo>
                  <a:pt x="1098960" y="187039"/>
                </a:lnTo>
                <a:lnTo>
                  <a:pt x="1112639" y="142342"/>
                </a:lnTo>
                <a:lnTo>
                  <a:pt x="1122619" y="96156"/>
                </a:lnTo>
                <a:lnTo>
                  <a:pt x="1128732" y="48652"/>
                </a:lnTo>
                <a:lnTo>
                  <a:pt x="113080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5552" y="810768"/>
            <a:ext cx="536575" cy="1125220"/>
          </a:xfrm>
          <a:custGeom>
            <a:avLst/>
            <a:gdLst/>
            <a:ahLst/>
            <a:cxnLst/>
            <a:rect l="l" t="t" r="r" b="b"/>
            <a:pathLst>
              <a:path w="536575" h="1125220">
                <a:moveTo>
                  <a:pt x="536448" y="0"/>
                </a:moveTo>
                <a:lnTo>
                  <a:pt x="451497" y="8559"/>
                </a:lnTo>
                <a:lnTo>
                  <a:pt x="403964" y="20465"/>
                </a:lnTo>
                <a:lnTo>
                  <a:pt x="358117" y="36287"/>
                </a:lnTo>
                <a:lnTo>
                  <a:pt x="314148" y="55834"/>
                </a:lnTo>
                <a:lnTo>
                  <a:pt x="272246" y="78917"/>
                </a:lnTo>
                <a:lnTo>
                  <a:pt x="232602" y="105344"/>
                </a:lnTo>
                <a:lnTo>
                  <a:pt x="195406" y="134925"/>
                </a:lnTo>
                <a:lnTo>
                  <a:pt x="160850" y="167471"/>
                </a:lnTo>
                <a:lnTo>
                  <a:pt x="129122" y="202790"/>
                </a:lnTo>
                <a:lnTo>
                  <a:pt x="100414" y="240693"/>
                </a:lnTo>
                <a:lnTo>
                  <a:pt x="74916" y="280988"/>
                </a:lnTo>
                <a:lnTo>
                  <a:pt x="52818" y="323486"/>
                </a:lnTo>
                <a:lnTo>
                  <a:pt x="34311" y="367997"/>
                </a:lnTo>
                <a:lnTo>
                  <a:pt x="19585" y="414330"/>
                </a:lnTo>
                <a:lnTo>
                  <a:pt x="8831" y="462294"/>
                </a:lnTo>
                <a:lnTo>
                  <a:pt x="2239" y="511699"/>
                </a:lnTo>
                <a:lnTo>
                  <a:pt x="0" y="562356"/>
                </a:lnTo>
                <a:lnTo>
                  <a:pt x="2239" y="613014"/>
                </a:lnTo>
                <a:lnTo>
                  <a:pt x="8831" y="662421"/>
                </a:lnTo>
                <a:lnTo>
                  <a:pt x="19585" y="710386"/>
                </a:lnTo>
                <a:lnTo>
                  <a:pt x="34311" y="756719"/>
                </a:lnTo>
                <a:lnTo>
                  <a:pt x="52818" y="801230"/>
                </a:lnTo>
                <a:lnTo>
                  <a:pt x="74916" y="843728"/>
                </a:lnTo>
                <a:lnTo>
                  <a:pt x="100414" y="884024"/>
                </a:lnTo>
                <a:lnTo>
                  <a:pt x="129122" y="921926"/>
                </a:lnTo>
                <a:lnTo>
                  <a:pt x="160850" y="957244"/>
                </a:lnTo>
                <a:lnTo>
                  <a:pt x="195406" y="989789"/>
                </a:lnTo>
                <a:lnTo>
                  <a:pt x="232602" y="1019370"/>
                </a:lnTo>
                <a:lnTo>
                  <a:pt x="272246" y="1045796"/>
                </a:lnTo>
                <a:lnTo>
                  <a:pt x="314148" y="1068878"/>
                </a:lnTo>
                <a:lnTo>
                  <a:pt x="358117" y="1088425"/>
                </a:lnTo>
                <a:lnTo>
                  <a:pt x="403964" y="1104246"/>
                </a:lnTo>
                <a:lnTo>
                  <a:pt x="451497" y="1116152"/>
                </a:lnTo>
                <a:lnTo>
                  <a:pt x="536448" y="1124712"/>
                </a:lnTo>
                <a:lnTo>
                  <a:pt x="536448" y="1099108"/>
                </a:lnTo>
                <a:lnTo>
                  <a:pt x="456615" y="1091057"/>
                </a:lnTo>
                <a:lnTo>
                  <a:pt x="411219" y="1079687"/>
                </a:lnTo>
                <a:lnTo>
                  <a:pt x="367432" y="1064577"/>
                </a:lnTo>
                <a:lnTo>
                  <a:pt x="325439" y="1045908"/>
                </a:lnTo>
                <a:lnTo>
                  <a:pt x="285419" y="1023863"/>
                </a:lnTo>
                <a:lnTo>
                  <a:pt x="247557" y="998624"/>
                </a:lnTo>
                <a:lnTo>
                  <a:pt x="212032" y="970372"/>
                </a:lnTo>
                <a:lnTo>
                  <a:pt x="179027" y="939288"/>
                </a:lnTo>
                <a:lnTo>
                  <a:pt x="148724" y="905556"/>
                </a:lnTo>
                <a:lnTo>
                  <a:pt x="121306" y="869355"/>
                </a:lnTo>
                <a:lnTo>
                  <a:pt x="96952" y="830870"/>
                </a:lnTo>
                <a:lnTo>
                  <a:pt x="75847" y="790280"/>
                </a:lnTo>
                <a:lnTo>
                  <a:pt x="58171" y="747769"/>
                </a:lnTo>
                <a:lnTo>
                  <a:pt x="44106" y="703517"/>
                </a:lnTo>
                <a:lnTo>
                  <a:pt x="33835" y="657707"/>
                </a:lnTo>
                <a:lnTo>
                  <a:pt x="27539" y="610521"/>
                </a:lnTo>
                <a:lnTo>
                  <a:pt x="25400" y="562140"/>
                </a:lnTo>
                <a:lnTo>
                  <a:pt x="27539" y="513758"/>
                </a:lnTo>
                <a:lnTo>
                  <a:pt x="33835" y="466572"/>
                </a:lnTo>
                <a:lnTo>
                  <a:pt x="44106" y="420762"/>
                </a:lnTo>
                <a:lnTo>
                  <a:pt x="58171" y="376510"/>
                </a:lnTo>
                <a:lnTo>
                  <a:pt x="75847" y="333999"/>
                </a:lnTo>
                <a:lnTo>
                  <a:pt x="96952" y="293409"/>
                </a:lnTo>
                <a:lnTo>
                  <a:pt x="121306" y="254924"/>
                </a:lnTo>
                <a:lnTo>
                  <a:pt x="148724" y="218724"/>
                </a:lnTo>
                <a:lnTo>
                  <a:pt x="179027" y="184991"/>
                </a:lnTo>
                <a:lnTo>
                  <a:pt x="212032" y="153908"/>
                </a:lnTo>
                <a:lnTo>
                  <a:pt x="247557" y="125655"/>
                </a:lnTo>
                <a:lnTo>
                  <a:pt x="285419" y="100416"/>
                </a:lnTo>
                <a:lnTo>
                  <a:pt x="325439" y="78371"/>
                </a:lnTo>
                <a:lnTo>
                  <a:pt x="367432" y="59703"/>
                </a:lnTo>
                <a:lnTo>
                  <a:pt x="411219" y="44593"/>
                </a:lnTo>
                <a:lnTo>
                  <a:pt x="456615" y="33223"/>
                </a:lnTo>
                <a:lnTo>
                  <a:pt x="536448" y="25184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90047" y="21793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24543" y="8077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90047" y="35509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55552" y="4925567"/>
            <a:ext cx="536575" cy="1125220"/>
          </a:xfrm>
          <a:custGeom>
            <a:avLst/>
            <a:gdLst/>
            <a:ahLst/>
            <a:cxnLst/>
            <a:rect l="l" t="t" r="r" b="b"/>
            <a:pathLst>
              <a:path w="536575" h="1125220">
                <a:moveTo>
                  <a:pt x="536448" y="0"/>
                </a:moveTo>
                <a:lnTo>
                  <a:pt x="451497" y="8559"/>
                </a:lnTo>
                <a:lnTo>
                  <a:pt x="403964" y="20463"/>
                </a:lnTo>
                <a:lnTo>
                  <a:pt x="358117" y="36283"/>
                </a:lnTo>
                <a:lnTo>
                  <a:pt x="314148" y="55828"/>
                </a:lnTo>
                <a:lnTo>
                  <a:pt x="272246" y="78909"/>
                </a:lnTo>
                <a:lnTo>
                  <a:pt x="232602" y="105335"/>
                </a:lnTo>
                <a:lnTo>
                  <a:pt x="195406" y="134916"/>
                </a:lnTo>
                <a:lnTo>
                  <a:pt x="160850" y="167461"/>
                </a:lnTo>
                <a:lnTo>
                  <a:pt x="129122" y="202780"/>
                </a:lnTo>
                <a:lnTo>
                  <a:pt x="100414" y="240683"/>
                </a:lnTo>
                <a:lnTo>
                  <a:pt x="74916" y="280979"/>
                </a:lnTo>
                <a:lnTo>
                  <a:pt x="52818" y="323478"/>
                </a:lnTo>
                <a:lnTo>
                  <a:pt x="34311" y="367990"/>
                </a:lnTo>
                <a:lnTo>
                  <a:pt x="19585" y="414324"/>
                </a:lnTo>
                <a:lnTo>
                  <a:pt x="8831" y="462290"/>
                </a:lnTo>
                <a:lnTo>
                  <a:pt x="2239" y="511697"/>
                </a:lnTo>
                <a:lnTo>
                  <a:pt x="0" y="562355"/>
                </a:lnTo>
                <a:lnTo>
                  <a:pt x="2239" y="613012"/>
                </a:lnTo>
                <a:lnTo>
                  <a:pt x="8831" y="662417"/>
                </a:lnTo>
                <a:lnTo>
                  <a:pt x="19585" y="710381"/>
                </a:lnTo>
                <a:lnTo>
                  <a:pt x="34311" y="756714"/>
                </a:lnTo>
                <a:lnTo>
                  <a:pt x="52818" y="801225"/>
                </a:lnTo>
                <a:lnTo>
                  <a:pt x="74916" y="843723"/>
                </a:lnTo>
                <a:lnTo>
                  <a:pt x="100414" y="884018"/>
                </a:lnTo>
                <a:lnTo>
                  <a:pt x="129122" y="921921"/>
                </a:lnTo>
                <a:lnTo>
                  <a:pt x="160850" y="957240"/>
                </a:lnTo>
                <a:lnTo>
                  <a:pt x="195406" y="989786"/>
                </a:lnTo>
                <a:lnTo>
                  <a:pt x="232602" y="1019367"/>
                </a:lnTo>
                <a:lnTo>
                  <a:pt x="272246" y="1045794"/>
                </a:lnTo>
                <a:lnTo>
                  <a:pt x="314148" y="1068877"/>
                </a:lnTo>
                <a:lnTo>
                  <a:pt x="358117" y="1088424"/>
                </a:lnTo>
                <a:lnTo>
                  <a:pt x="403964" y="1104246"/>
                </a:lnTo>
                <a:lnTo>
                  <a:pt x="451497" y="1116152"/>
                </a:lnTo>
                <a:lnTo>
                  <a:pt x="536448" y="1124711"/>
                </a:lnTo>
                <a:lnTo>
                  <a:pt x="536448" y="1099108"/>
                </a:lnTo>
                <a:lnTo>
                  <a:pt x="456615" y="1091056"/>
                </a:lnTo>
                <a:lnTo>
                  <a:pt x="411219" y="1079687"/>
                </a:lnTo>
                <a:lnTo>
                  <a:pt x="367432" y="1064577"/>
                </a:lnTo>
                <a:lnTo>
                  <a:pt x="325439" y="1045908"/>
                </a:lnTo>
                <a:lnTo>
                  <a:pt x="285419" y="1023863"/>
                </a:lnTo>
                <a:lnTo>
                  <a:pt x="247557" y="998624"/>
                </a:lnTo>
                <a:lnTo>
                  <a:pt x="212032" y="970372"/>
                </a:lnTo>
                <a:lnTo>
                  <a:pt x="179027" y="939288"/>
                </a:lnTo>
                <a:lnTo>
                  <a:pt x="148724" y="905556"/>
                </a:lnTo>
                <a:lnTo>
                  <a:pt x="121306" y="869355"/>
                </a:lnTo>
                <a:lnTo>
                  <a:pt x="96952" y="830870"/>
                </a:lnTo>
                <a:lnTo>
                  <a:pt x="75847" y="790280"/>
                </a:lnTo>
                <a:lnTo>
                  <a:pt x="58171" y="747769"/>
                </a:lnTo>
                <a:lnTo>
                  <a:pt x="44106" y="703517"/>
                </a:lnTo>
                <a:lnTo>
                  <a:pt x="33835" y="657707"/>
                </a:lnTo>
                <a:lnTo>
                  <a:pt x="27539" y="610521"/>
                </a:lnTo>
                <a:lnTo>
                  <a:pt x="25400" y="562140"/>
                </a:lnTo>
                <a:lnTo>
                  <a:pt x="27539" y="513758"/>
                </a:lnTo>
                <a:lnTo>
                  <a:pt x="33835" y="466572"/>
                </a:lnTo>
                <a:lnTo>
                  <a:pt x="44106" y="420762"/>
                </a:lnTo>
                <a:lnTo>
                  <a:pt x="58171" y="376510"/>
                </a:lnTo>
                <a:lnTo>
                  <a:pt x="75847" y="333999"/>
                </a:lnTo>
                <a:lnTo>
                  <a:pt x="96952" y="293409"/>
                </a:lnTo>
                <a:lnTo>
                  <a:pt x="121306" y="254924"/>
                </a:lnTo>
                <a:lnTo>
                  <a:pt x="148724" y="218724"/>
                </a:lnTo>
                <a:lnTo>
                  <a:pt x="179027" y="184991"/>
                </a:lnTo>
                <a:lnTo>
                  <a:pt x="212032" y="153908"/>
                </a:lnTo>
                <a:lnTo>
                  <a:pt x="247557" y="125655"/>
                </a:lnTo>
                <a:lnTo>
                  <a:pt x="285419" y="100416"/>
                </a:lnTo>
                <a:lnTo>
                  <a:pt x="325439" y="78371"/>
                </a:lnTo>
                <a:lnTo>
                  <a:pt x="367432" y="59703"/>
                </a:lnTo>
                <a:lnTo>
                  <a:pt x="411219" y="44593"/>
                </a:lnTo>
                <a:lnTo>
                  <a:pt x="456615" y="33223"/>
                </a:lnTo>
                <a:lnTo>
                  <a:pt x="536448" y="25184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90049" y="629412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79">
                <a:moveTo>
                  <a:pt x="565403" y="0"/>
                </a:moveTo>
                <a:lnTo>
                  <a:pt x="514728" y="2236"/>
                </a:lnTo>
                <a:lnTo>
                  <a:pt x="465305" y="8817"/>
                </a:lnTo>
                <a:lnTo>
                  <a:pt x="417323" y="19553"/>
                </a:lnTo>
                <a:lnTo>
                  <a:pt x="370974" y="34255"/>
                </a:lnTo>
                <a:lnTo>
                  <a:pt x="326448" y="52731"/>
                </a:lnTo>
                <a:lnTo>
                  <a:pt x="283935" y="74793"/>
                </a:lnTo>
                <a:lnTo>
                  <a:pt x="243626" y="100249"/>
                </a:lnTo>
                <a:lnTo>
                  <a:pt x="205711" y="128909"/>
                </a:lnTo>
                <a:lnTo>
                  <a:pt x="170380" y="160584"/>
                </a:lnTo>
                <a:lnTo>
                  <a:pt x="137825" y="195084"/>
                </a:lnTo>
                <a:lnTo>
                  <a:pt x="108235" y="232218"/>
                </a:lnTo>
                <a:lnTo>
                  <a:pt x="81800" y="271796"/>
                </a:lnTo>
                <a:lnTo>
                  <a:pt x="58712" y="313628"/>
                </a:lnTo>
                <a:lnTo>
                  <a:pt x="39161" y="357524"/>
                </a:lnTo>
                <a:lnTo>
                  <a:pt x="23336" y="403294"/>
                </a:lnTo>
                <a:lnTo>
                  <a:pt x="11429" y="450748"/>
                </a:lnTo>
                <a:lnTo>
                  <a:pt x="0" y="563879"/>
                </a:lnTo>
                <a:lnTo>
                  <a:pt x="25387" y="563879"/>
                </a:lnTo>
                <a:lnTo>
                  <a:pt x="36309" y="455637"/>
                </a:lnTo>
                <a:lnTo>
                  <a:pt x="47682" y="410316"/>
                </a:lnTo>
                <a:lnTo>
                  <a:pt x="62796" y="366602"/>
                </a:lnTo>
                <a:lnTo>
                  <a:pt x="81471" y="324679"/>
                </a:lnTo>
                <a:lnTo>
                  <a:pt x="103523" y="284726"/>
                </a:lnTo>
                <a:lnTo>
                  <a:pt x="128770" y="246927"/>
                </a:lnTo>
                <a:lnTo>
                  <a:pt x="157032" y="211462"/>
                </a:lnTo>
                <a:lnTo>
                  <a:pt x="188126" y="178512"/>
                </a:lnTo>
                <a:lnTo>
                  <a:pt x="221870" y="148261"/>
                </a:lnTo>
                <a:lnTo>
                  <a:pt x="258082" y="120888"/>
                </a:lnTo>
                <a:lnTo>
                  <a:pt x="296581" y="96577"/>
                </a:lnTo>
                <a:lnTo>
                  <a:pt x="337185" y="75507"/>
                </a:lnTo>
                <a:lnTo>
                  <a:pt x="379711" y="57861"/>
                </a:lnTo>
                <a:lnTo>
                  <a:pt x="423977" y="43820"/>
                </a:lnTo>
                <a:lnTo>
                  <a:pt x="469803" y="33566"/>
                </a:lnTo>
                <a:lnTo>
                  <a:pt x="517006" y="27281"/>
                </a:lnTo>
                <a:lnTo>
                  <a:pt x="565403" y="25145"/>
                </a:lnTo>
                <a:lnTo>
                  <a:pt x="613801" y="27281"/>
                </a:lnTo>
                <a:lnTo>
                  <a:pt x="661003" y="33566"/>
                </a:lnTo>
                <a:lnTo>
                  <a:pt x="706828" y="43820"/>
                </a:lnTo>
                <a:lnTo>
                  <a:pt x="751095" y="57861"/>
                </a:lnTo>
                <a:lnTo>
                  <a:pt x="793620" y="75507"/>
                </a:lnTo>
                <a:lnTo>
                  <a:pt x="834222" y="96577"/>
                </a:lnTo>
                <a:lnTo>
                  <a:pt x="872720" y="120888"/>
                </a:lnTo>
                <a:lnTo>
                  <a:pt x="908932" y="148261"/>
                </a:lnTo>
                <a:lnTo>
                  <a:pt x="942676" y="178512"/>
                </a:lnTo>
                <a:lnTo>
                  <a:pt x="973769" y="211462"/>
                </a:lnTo>
                <a:lnTo>
                  <a:pt x="1002031" y="246927"/>
                </a:lnTo>
                <a:lnTo>
                  <a:pt x="1027279" y="284726"/>
                </a:lnTo>
                <a:lnTo>
                  <a:pt x="1049332" y="324679"/>
                </a:lnTo>
                <a:lnTo>
                  <a:pt x="1068007" y="366602"/>
                </a:lnTo>
                <a:lnTo>
                  <a:pt x="1083123" y="410316"/>
                </a:lnTo>
                <a:lnTo>
                  <a:pt x="1094498" y="455637"/>
                </a:lnTo>
                <a:lnTo>
                  <a:pt x="1105420" y="563879"/>
                </a:lnTo>
                <a:lnTo>
                  <a:pt x="1130808" y="563879"/>
                </a:lnTo>
                <a:lnTo>
                  <a:pt x="1119377" y="450748"/>
                </a:lnTo>
                <a:lnTo>
                  <a:pt x="1107471" y="403294"/>
                </a:lnTo>
                <a:lnTo>
                  <a:pt x="1091646" y="357524"/>
                </a:lnTo>
                <a:lnTo>
                  <a:pt x="1072095" y="313628"/>
                </a:lnTo>
                <a:lnTo>
                  <a:pt x="1049007" y="271796"/>
                </a:lnTo>
                <a:lnTo>
                  <a:pt x="1022572" y="232218"/>
                </a:lnTo>
                <a:lnTo>
                  <a:pt x="992982" y="195084"/>
                </a:lnTo>
                <a:lnTo>
                  <a:pt x="960427" y="160584"/>
                </a:lnTo>
                <a:lnTo>
                  <a:pt x="925096" y="128909"/>
                </a:lnTo>
                <a:lnTo>
                  <a:pt x="887181" y="100249"/>
                </a:lnTo>
                <a:lnTo>
                  <a:pt x="846872" y="74793"/>
                </a:lnTo>
                <a:lnTo>
                  <a:pt x="804359" y="52731"/>
                </a:lnTo>
                <a:lnTo>
                  <a:pt x="759833" y="34255"/>
                </a:lnTo>
                <a:lnTo>
                  <a:pt x="713484" y="19553"/>
                </a:lnTo>
                <a:lnTo>
                  <a:pt x="665502" y="8817"/>
                </a:lnTo>
                <a:lnTo>
                  <a:pt x="616079" y="2236"/>
                </a:lnTo>
                <a:lnTo>
                  <a:pt x="565403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891" y="776476"/>
            <a:ext cx="3648710" cy="1246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pc="360" dirty="0"/>
              <a:t>On</a:t>
            </a:r>
            <a:r>
              <a:rPr spc="60" dirty="0"/>
              <a:t> </a:t>
            </a:r>
            <a:r>
              <a:rPr spc="375" dirty="0"/>
              <a:t>Premises </a:t>
            </a:r>
            <a:r>
              <a:rPr spc="250" dirty="0"/>
              <a:t>Responsibility:</a:t>
            </a:r>
          </a:p>
        </p:txBody>
      </p:sp>
      <p:sp>
        <p:nvSpPr>
          <p:cNvPr id="3" name="object 3"/>
          <p:cNvSpPr/>
          <p:nvPr/>
        </p:nvSpPr>
        <p:spPr>
          <a:xfrm>
            <a:off x="563880" y="6086855"/>
            <a:ext cx="4133850" cy="0"/>
          </a:xfrm>
          <a:custGeom>
            <a:avLst/>
            <a:gdLst/>
            <a:ahLst/>
            <a:cxnLst/>
            <a:rect l="l" t="t" r="r" b="b"/>
            <a:pathLst>
              <a:path w="4133850">
                <a:moveTo>
                  <a:pt x="0" y="0"/>
                </a:moveTo>
                <a:lnTo>
                  <a:pt x="4133557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185" y="807468"/>
            <a:ext cx="5886195" cy="546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21063" y="1027226"/>
            <a:ext cx="10953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50" dirty="0">
                <a:solidFill>
                  <a:srgbClr val="FFFFFF"/>
                </a:solidFill>
                <a:latin typeface="Calibri"/>
                <a:cs typeface="Calibri"/>
              </a:rPr>
              <a:t>Building</a:t>
            </a:r>
            <a:r>
              <a:rPr sz="11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55" dirty="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15204" y="1409252"/>
            <a:ext cx="1129030" cy="3492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04800" marR="5080" indent="-292735">
              <a:lnSpc>
                <a:spcPts val="1220"/>
              </a:lnSpc>
              <a:spcBef>
                <a:spcPts val="225"/>
              </a:spcBef>
            </a:pPr>
            <a:r>
              <a:rPr sz="1100" spc="80" dirty="0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sz="11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45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1100" spc="55" dirty="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28940" y="2533835"/>
            <a:ext cx="652145" cy="50165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-3175" algn="ctr">
              <a:lnSpc>
                <a:spcPct val="91800"/>
              </a:lnSpc>
              <a:spcBef>
                <a:spcPts val="210"/>
              </a:spcBef>
            </a:pPr>
            <a:r>
              <a:rPr sz="1100" spc="70" dirty="0">
                <a:solidFill>
                  <a:srgbClr val="FFFFFF"/>
                </a:solidFill>
                <a:latin typeface="Calibri"/>
                <a:cs typeface="Calibri"/>
              </a:rPr>
              <a:t>Physical </a:t>
            </a:r>
            <a:r>
              <a:rPr sz="1100" spc="55" dirty="0">
                <a:solidFill>
                  <a:srgbClr val="FFFFFF"/>
                </a:solidFill>
                <a:latin typeface="Calibri"/>
                <a:cs typeface="Calibri"/>
              </a:rPr>
              <a:t>computer security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27733" y="4095846"/>
            <a:ext cx="1052830" cy="3492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85420">
              <a:lnSpc>
                <a:spcPts val="1220"/>
              </a:lnSpc>
              <a:spcBef>
                <a:spcPts val="225"/>
              </a:spcBef>
            </a:pPr>
            <a:r>
              <a:rPr sz="1100" spc="60" dirty="0">
                <a:solidFill>
                  <a:srgbClr val="FFFFFF"/>
                </a:solidFill>
                <a:latin typeface="Calibri"/>
                <a:cs typeface="Calibri"/>
              </a:rPr>
              <a:t>Operating </a:t>
            </a:r>
            <a:r>
              <a:rPr sz="1100" spc="8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11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75" dirty="0">
                <a:solidFill>
                  <a:srgbClr val="FFFFFF"/>
                </a:solidFill>
                <a:latin typeface="Calibri"/>
                <a:cs typeface="Calibri"/>
              </a:rPr>
              <a:t>patches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39605" y="5297327"/>
            <a:ext cx="1083310" cy="3492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12395">
              <a:lnSpc>
                <a:spcPts val="1220"/>
              </a:lnSpc>
              <a:spcBef>
                <a:spcPts val="225"/>
              </a:spcBef>
            </a:pPr>
            <a:r>
              <a:rPr sz="1100" spc="65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11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4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100" spc="50" dirty="0">
                <a:solidFill>
                  <a:srgbClr val="FFFFFF"/>
                </a:solidFill>
                <a:latin typeface="Calibri"/>
                <a:cs typeface="Calibri"/>
              </a:rPr>
              <a:t>Firewall</a:t>
            </a:r>
            <a:r>
              <a:rPr sz="11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solidFill>
                  <a:srgbClr val="FFFFFF"/>
                </a:solidFill>
                <a:latin typeface="Calibri"/>
                <a:cs typeface="Calibri"/>
              </a:rPr>
              <a:t>settings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94769" y="5756252"/>
            <a:ext cx="748665" cy="3492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3030" marR="5080" indent="-100965">
              <a:lnSpc>
                <a:spcPts val="1220"/>
              </a:lnSpc>
              <a:spcBef>
                <a:spcPts val="225"/>
              </a:spcBef>
            </a:pPr>
            <a:r>
              <a:rPr sz="1100" spc="45" dirty="0">
                <a:solidFill>
                  <a:srgbClr val="FFFFFF"/>
                </a:solidFill>
                <a:latin typeface="Calibri"/>
                <a:cs typeface="Calibri"/>
              </a:rPr>
              <a:t>Application </a:t>
            </a:r>
            <a:r>
              <a:rPr sz="1100" spc="60" dirty="0">
                <a:solidFill>
                  <a:srgbClr val="FFFFFF"/>
                </a:solidFill>
                <a:latin typeface="Calibri"/>
                <a:cs typeface="Calibri"/>
              </a:rPr>
              <a:t>settings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69598" y="5297327"/>
            <a:ext cx="971550" cy="3492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13360" marR="5080" indent="-201295">
              <a:lnSpc>
                <a:spcPts val="1220"/>
              </a:lnSpc>
              <a:spcBef>
                <a:spcPts val="225"/>
              </a:spcBef>
            </a:pPr>
            <a:r>
              <a:rPr sz="1100" spc="40" dirty="0">
                <a:solidFill>
                  <a:srgbClr val="FFFFFF"/>
                </a:solidFill>
                <a:latin typeface="Calibri"/>
                <a:cs typeface="Calibri"/>
              </a:rPr>
              <a:t>Authentication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platform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99719" y="4172744"/>
            <a:ext cx="9677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8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1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80" dirty="0">
                <a:solidFill>
                  <a:srgbClr val="FFFFFF"/>
                </a:solidFill>
                <a:latin typeface="Calibri"/>
                <a:cs typeface="Calibri"/>
              </a:rPr>
              <a:t>accounts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10031" y="2687632"/>
            <a:ext cx="5467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80" dirty="0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86558" y="1486151"/>
            <a:ext cx="33591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6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20901" y="2899354"/>
            <a:ext cx="1092835" cy="1246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40665">
              <a:lnSpc>
                <a:spcPct val="100000"/>
              </a:lnSpc>
              <a:spcBef>
                <a:spcPts val="105"/>
              </a:spcBef>
            </a:pPr>
            <a:r>
              <a:rPr sz="4000" spc="125" dirty="0">
                <a:latin typeface="Calibri"/>
                <a:cs typeface="Calibri"/>
              </a:rPr>
              <a:t>All </a:t>
            </a:r>
            <a:r>
              <a:rPr sz="4000" spc="195" dirty="0">
                <a:latin typeface="Calibri"/>
                <a:cs typeface="Calibri"/>
              </a:rPr>
              <a:t>You!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891" y="776476"/>
            <a:ext cx="3865879" cy="1856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0" dirty="0"/>
              <a:t>Cloud</a:t>
            </a: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pc="204" dirty="0"/>
              <a:t>Virtual</a:t>
            </a:r>
            <a:r>
              <a:rPr spc="70" dirty="0"/>
              <a:t> </a:t>
            </a:r>
            <a:r>
              <a:rPr spc="270" dirty="0"/>
              <a:t>Machine </a:t>
            </a:r>
            <a:r>
              <a:rPr spc="250" dirty="0"/>
              <a:t>Responsibility:</a:t>
            </a:r>
          </a:p>
        </p:txBody>
      </p:sp>
      <p:sp>
        <p:nvSpPr>
          <p:cNvPr id="3" name="object 3"/>
          <p:cNvSpPr/>
          <p:nvPr/>
        </p:nvSpPr>
        <p:spPr>
          <a:xfrm>
            <a:off x="563880" y="6086855"/>
            <a:ext cx="4133850" cy="0"/>
          </a:xfrm>
          <a:custGeom>
            <a:avLst/>
            <a:gdLst/>
            <a:ahLst/>
            <a:cxnLst/>
            <a:rect l="l" t="t" r="r" b="b"/>
            <a:pathLst>
              <a:path w="4133850">
                <a:moveTo>
                  <a:pt x="0" y="0"/>
                </a:moveTo>
                <a:lnTo>
                  <a:pt x="4133557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185" y="807468"/>
            <a:ext cx="5886195" cy="546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21063" y="1027226"/>
            <a:ext cx="10953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50" dirty="0">
                <a:latin typeface="Calibri"/>
                <a:cs typeface="Calibri"/>
              </a:rPr>
              <a:t>Building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spc="55" dirty="0">
                <a:latin typeface="Calibri"/>
                <a:cs typeface="Calibri"/>
              </a:rPr>
              <a:t>security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15204" y="1409252"/>
            <a:ext cx="1129030" cy="3492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04800" marR="5080" indent="-292735">
              <a:lnSpc>
                <a:spcPts val="1220"/>
              </a:lnSpc>
              <a:spcBef>
                <a:spcPts val="225"/>
              </a:spcBef>
            </a:pPr>
            <a:r>
              <a:rPr sz="1100" spc="80" dirty="0">
                <a:latin typeface="Calibri"/>
                <a:cs typeface="Calibri"/>
              </a:rPr>
              <a:t>Physical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spc="45" dirty="0">
                <a:latin typeface="Calibri"/>
                <a:cs typeface="Calibri"/>
              </a:rPr>
              <a:t>network </a:t>
            </a:r>
            <a:r>
              <a:rPr sz="1100" spc="55" dirty="0">
                <a:latin typeface="Calibri"/>
                <a:cs typeface="Calibri"/>
              </a:rPr>
              <a:t>security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28940" y="2533835"/>
            <a:ext cx="652145" cy="50165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-3175" algn="ctr">
              <a:lnSpc>
                <a:spcPct val="91800"/>
              </a:lnSpc>
              <a:spcBef>
                <a:spcPts val="210"/>
              </a:spcBef>
            </a:pPr>
            <a:r>
              <a:rPr sz="1100" spc="70" dirty="0">
                <a:latin typeface="Calibri"/>
                <a:cs typeface="Calibri"/>
              </a:rPr>
              <a:t>Physical </a:t>
            </a:r>
            <a:r>
              <a:rPr sz="1100" spc="55" dirty="0">
                <a:latin typeface="Calibri"/>
                <a:cs typeface="Calibri"/>
              </a:rPr>
              <a:t>computer security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27733" y="4095846"/>
            <a:ext cx="1052830" cy="3492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85420">
              <a:lnSpc>
                <a:spcPts val="1220"/>
              </a:lnSpc>
              <a:spcBef>
                <a:spcPts val="225"/>
              </a:spcBef>
            </a:pPr>
            <a:r>
              <a:rPr sz="1100" spc="60" dirty="0">
                <a:solidFill>
                  <a:srgbClr val="FFFFFF"/>
                </a:solidFill>
                <a:latin typeface="Calibri"/>
                <a:cs typeface="Calibri"/>
              </a:rPr>
              <a:t>Operating </a:t>
            </a:r>
            <a:r>
              <a:rPr sz="1100" spc="8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11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75" dirty="0">
                <a:solidFill>
                  <a:srgbClr val="FFFFFF"/>
                </a:solidFill>
                <a:latin typeface="Calibri"/>
                <a:cs typeface="Calibri"/>
              </a:rPr>
              <a:t>patches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39605" y="5297327"/>
            <a:ext cx="1083310" cy="3492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12395">
              <a:lnSpc>
                <a:spcPts val="1220"/>
              </a:lnSpc>
              <a:spcBef>
                <a:spcPts val="225"/>
              </a:spcBef>
            </a:pPr>
            <a:r>
              <a:rPr sz="1100" spc="65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11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4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100" spc="50" dirty="0">
                <a:solidFill>
                  <a:srgbClr val="FFFFFF"/>
                </a:solidFill>
                <a:latin typeface="Calibri"/>
                <a:cs typeface="Calibri"/>
              </a:rPr>
              <a:t>Firewall</a:t>
            </a:r>
            <a:r>
              <a:rPr sz="11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solidFill>
                  <a:srgbClr val="FFFFFF"/>
                </a:solidFill>
                <a:latin typeface="Calibri"/>
                <a:cs typeface="Calibri"/>
              </a:rPr>
              <a:t>settings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94769" y="5756252"/>
            <a:ext cx="748665" cy="3492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3030" marR="5080" indent="-100965">
              <a:lnSpc>
                <a:spcPts val="1220"/>
              </a:lnSpc>
              <a:spcBef>
                <a:spcPts val="225"/>
              </a:spcBef>
            </a:pPr>
            <a:r>
              <a:rPr sz="1100" spc="45" dirty="0">
                <a:solidFill>
                  <a:srgbClr val="FFFFFF"/>
                </a:solidFill>
                <a:latin typeface="Calibri"/>
                <a:cs typeface="Calibri"/>
              </a:rPr>
              <a:t>Application </a:t>
            </a:r>
            <a:r>
              <a:rPr sz="1100" spc="60" dirty="0">
                <a:solidFill>
                  <a:srgbClr val="FFFFFF"/>
                </a:solidFill>
                <a:latin typeface="Calibri"/>
                <a:cs typeface="Calibri"/>
              </a:rPr>
              <a:t>settings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69598" y="5297327"/>
            <a:ext cx="971550" cy="3492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13360" marR="5080" indent="-201295">
              <a:lnSpc>
                <a:spcPts val="1220"/>
              </a:lnSpc>
              <a:spcBef>
                <a:spcPts val="225"/>
              </a:spcBef>
            </a:pPr>
            <a:r>
              <a:rPr sz="1100" spc="40" dirty="0">
                <a:solidFill>
                  <a:srgbClr val="FFFFFF"/>
                </a:solidFill>
                <a:latin typeface="Calibri"/>
                <a:cs typeface="Calibri"/>
              </a:rPr>
              <a:t>Authentication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platform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99719" y="4172744"/>
            <a:ext cx="9677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8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1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80" dirty="0">
                <a:solidFill>
                  <a:srgbClr val="FFFFFF"/>
                </a:solidFill>
                <a:latin typeface="Calibri"/>
                <a:cs typeface="Calibri"/>
              </a:rPr>
              <a:t>accounts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10031" y="2687632"/>
            <a:ext cx="5467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80" dirty="0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86558" y="1486151"/>
            <a:ext cx="33591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6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861303" y="393191"/>
            <a:ext cx="5023485" cy="5240020"/>
            <a:chOff x="5861303" y="393191"/>
            <a:chExt cx="5023485" cy="524002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3023" y="393191"/>
              <a:ext cx="451103" cy="4541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1576" y="847344"/>
              <a:ext cx="454151" cy="4511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3303" y="2063496"/>
              <a:ext cx="451103" cy="4541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33303" y="3550919"/>
              <a:ext cx="451103" cy="45415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61575" y="4727447"/>
              <a:ext cx="454151" cy="4511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41207" y="5178551"/>
              <a:ext cx="454151" cy="45415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14743" y="4727447"/>
              <a:ext cx="451091" cy="4511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0447" y="3547871"/>
              <a:ext cx="451103" cy="45415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1303" y="2063496"/>
              <a:ext cx="451103" cy="45415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14743" y="847344"/>
              <a:ext cx="451091" cy="451103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635013" y="3091143"/>
            <a:ext cx="146621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215" dirty="0">
                <a:latin typeface="Calibri"/>
                <a:cs typeface="Calibri"/>
              </a:rPr>
              <a:t>Mixed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891" y="776476"/>
            <a:ext cx="3648710" cy="1856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0" dirty="0"/>
              <a:t>Cloud</a:t>
            </a: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pc="395" dirty="0"/>
              <a:t>App</a:t>
            </a:r>
            <a:r>
              <a:rPr spc="55" dirty="0"/>
              <a:t> </a:t>
            </a:r>
            <a:r>
              <a:rPr spc="390" dirty="0"/>
              <a:t>Service </a:t>
            </a:r>
            <a:r>
              <a:rPr spc="250" dirty="0"/>
              <a:t>Responsibility:</a:t>
            </a:r>
          </a:p>
        </p:txBody>
      </p:sp>
      <p:sp>
        <p:nvSpPr>
          <p:cNvPr id="3" name="object 3"/>
          <p:cNvSpPr/>
          <p:nvPr/>
        </p:nvSpPr>
        <p:spPr>
          <a:xfrm>
            <a:off x="563880" y="6086855"/>
            <a:ext cx="4133850" cy="0"/>
          </a:xfrm>
          <a:custGeom>
            <a:avLst/>
            <a:gdLst/>
            <a:ahLst/>
            <a:cxnLst/>
            <a:rect l="l" t="t" r="r" b="b"/>
            <a:pathLst>
              <a:path w="4133850">
                <a:moveTo>
                  <a:pt x="0" y="0"/>
                </a:moveTo>
                <a:lnTo>
                  <a:pt x="4133557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185" y="807468"/>
            <a:ext cx="5886195" cy="546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21063" y="1027226"/>
            <a:ext cx="10953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50" dirty="0">
                <a:latin typeface="Calibri"/>
                <a:cs typeface="Calibri"/>
              </a:rPr>
              <a:t>Building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spc="55" dirty="0">
                <a:latin typeface="Calibri"/>
                <a:cs typeface="Calibri"/>
              </a:rPr>
              <a:t>security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15204" y="1409252"/>
            <a:ext cx="1129030" cy="3492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04800" marR="5080" indent="-292735">
              <a:lnSpc>
                <a:spcPts val="1220"/>
              </a:lnSpc>
              <a:spcBef>
                <a:spcPts val="225"/>
              </a:spcBef>
            </a:pPr>
            <a:r>
              <a:rPr sz="1100" spc="80" dirty="0">
                <a:latin typeface="Calibri"/>
                <a:cs typeface="Calibri"/>
              </a:rPr>
              <a:t>Physical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spc="45" dirty="0">
                <a:latin typeface="Calibri"/>
                <a:cs typeface="Calibri"/>
              </a:rPr>
              <a:t>network </a:t>
            </a:r>
            <a:r>
              <a:rPr sz="1100" spc="55" dirty="0">
                <a:latin typeface="Calibri"/>
                <a:cs typeface="Calibri"/>
              </a:rPr>
              <a:t>security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28940" y="2533835"/>
            <a:ext cx="652145" cy="50165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-3175" algn="ctr">
              <a:lnSpc>
                <a:spcPct val="91800"/>
              </a:lnSpc>
              <a:spcBef>
                <a:spcPts val="210"/>
              </a:spcBef>
            </a:pPr>
            <a:r>
              <a:rPr sz="1100" spc="70" dirty="0">
                <a:latin typeface="Calibri"/>
                <a:cs typeface="Calibri"/>
              </a:rPr>
              <a:t>Physical </a:t>
            </a:r>
            <a:r>
              <a:rPr sz="1100" spc="55" dirty="0">
                <a:latin typeface="Calibri"/>
                <a:cs typeface="Calibri"/>
              </a:rPr>
              <a:t>computer security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27733" y="4095846"/>
            <a:ext cx="1052830" cy="3492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85420">
              <a:lnSpc>
                <a:spcPts val="1220"/>
              </a:lnSpc>
              <a:spcBef>
                <a:spcPts val="225"/>
              </a:spcBef>
            </a:pPr>
            <a:r>
              <a:rPr sz="1100" spc="60" dirty="0">
                <a:latin typeface="Calibri"/>
                <a:cs typeface="Calibri"/>
              </a:rPr>
              <a:t>Operating </a:t>
            </a:r>
            <a:r>
              <a:rPr sz="1100" spc="85" dirty="0">
                <a:latin typeface="Calibri"/>
                <a:cs typeface="Calibri"/>
              </a:rPr>
              <a:t>system</a:t>
            </a:r>
            <a:r>
              <a:rPr sz="1100" spc="30" dirty="0">
                <a:latin typeface="Calibri"/>
                <a:cs typeface="Calibri"/>
              </a:rPr>
              <a:t> </a:t>
            </a:r>
            <a:r>
              <a:rPr sz="1100" spc="75" dirty="0">
                <a:latin typeface="Calibri"/>
                <a:cs typeface="Calibri"/>
              </a:rPr>
              <a:t>patches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39605" y="5297327"/>
            <a:ext cx="1083310" cy="3492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12395">
              <a:lnSpc>
                <a:spcPts val="1220"/>
              </a:lnSpc>
              <a:spcBef>
                <a:spcPts val="225"/>
              </a:spcBef>
            </a:pPr>
            <a:r>
              <a:rPr sz="1100" spc="65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11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4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100" spc="50" dirty="0">
                <a:solidFill>
                  <a:srgbClr val="FFFFFF"/>
                </a:solidFill>
                <a:latin typeface="Calibri"/>
                <a:cs typeface="Calibri"/>
              </a:rPr>
              <a:t>Firewall</a:t>
            </a:r>
            <a:r>
              <a:rPr sz="11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solidFill>
                  <a:srgbClr val="FFFFFF"/>
                </a:solidFill>
                <a:latin typeface="Calibri"/>
                <a:cs typeface="Calibri"/>
              </a:rPr>
              <a:t>settings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94769" y="5756252"/>
            <a:ext cx="748665" cy="3492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3030" marR="5080" indent="-100965">
              <a:lnSpc>
                <a:spcPts val="1220"/>
              </a:lnSpc>
              <a:spcBef>
                <a:spcPts val="225"/>
              </a:spcBef>
            </a:pPr>
            <a:r>
              <a:rPr sz="1100" spc="45" dirty="0">
                <a:solidFill>
                  <a:srgbClr val="FFFFFF"/>
                </a:solidFill>
                <a:latin typeface="Calibri"/>
                <a:cs typeface="Calibri"/>
              </a:rPr>
              <a:t>Application </a:t>
            </a:r>
            <a:r>
              <a:rPr sz="1100" spc="60" dirty="0">
                <a:solidFill>
                  <a:srgbClr val="FFFFFF"/>
                </a:solidFill>
                <a:latin typeface="Calibri"/>
                <a:cs typeface="Calibri"/>
              </a:rPr>
              <a:t>settings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69598" y="5297327"/>
            <a:ext cx="971550" cy="3492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13360" marR="5080" indent="-201295">
              <a:lnSpc>
                <a:spcPts val="1220"/>
              </a:lnSpc>
              <a:spcBef>
                <a:spcPts val="225"/>
              </a:spcBef>
            </a:pPr>
            <a:r>
              <a:rPr sz="1100" spc="40" dirty="0">
                <a:solidFill>
                  <a:srgbClr val="FFFFFF"/>
                </a:solidFill>
                <a:latin typeface="Calibri"/>
                <a:cs typeface="Calibri"/>
              </a:rPr>
              <a:t>Authentication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platform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99719" y="4172744"/>
            <a:ext cx="9677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8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1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80" dirty="0">
                <a:solidFill>
                  <a:srgbClr val="FFFFFF"/>
                </a:solidFill>
                <a:latin typeface="Calibri"/>
                <a:cs typeface="Calibri"/>
              </a:rPr>
              <a:t>accounts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10031" y="2687632"/>
            <a:ext cx="5467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80" dirty="0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86558" y="1486151"/>
            <a:ext cx="33591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6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861303" y="393191"/>
            <a:ext cx="5023485" cy="5248910"/>
            <a:chOff x="5861303" y="393191"/>
            <a:chExt cx="5023485" cy="524891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3023" y="393191"/>
              <a:ext cx="451103" cy="4541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1576" y="847344"/>
              <a:ext cx="454151" cy="4511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3303" y="2063496"/>
              <a:ext cx="451103" cy="4541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45168" y="4727447"/>
              <a:ext cx="451103" cy="4511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70447" y="3547871"/>
              <a:ext cx="451103" cy="45415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61303" y="2063496"/>
              <a:ext cx="451103" cy="45415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4743" y="847344"/>
              <a:ext cx="451091" cy="4511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3303" y="3547871"/>
              <a:ext cx="451103" cy="45415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96271" y="4736591"/>
              <a:ext cx="454151" cy="45415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46135" y="5178551"/>
              <a:ext cx="451103" cy="45415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7239" y="5190744"/>
              <a:ext cx="454151" cy="4511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9191" y="4727447"/>
              <a:ext cx="451103" cy="4511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40295" y="4736591"/>
              <a:ext cx="454151" cy="454151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532478" y="2899354"/>
            <a:ext cx="1730375" cy="1246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0955">
              <a:lnSpc>
                <a:spcPct val="100000"/>
              </a:lnSpc>
              <a:spcBef>
                <a:spcPts val="105"/>
              </a:spcBef>
            </a:pPr>
            <a:r>
              <a:rPr sz="4000" spc="215" dirty="0">
                <a:latin typeface="Calibri"/>
                <a:cs typeface="Calibri"/>
              </a:rPr>
              <a:t>Mixed/ </a:t>
            </a:r>
            <a:r>
              <a:rPr sz="4000" spc="325" dirty="0">
                <a:latin typeface="Calibri"/>
                <a:cs typeface="Calibri"/>
              </a:rPr>
              <a:t>Shared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891" y="776476"/>
            <a:ext cx="3648710" cy="1856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176780">
              <a:lnSpc>
                <a:spcPct val="100000"/>
              </a:lnSpc>
              <a:spcBef>
                <a:spcPts val="105"/>
              </a:spcBef>
            </a:pPr>
            <a:r>
              <a:rPr spc="350" dirty="0"/>
              <a:t>Cloud </a:t>
            </a:r>
            <a:r>
              <a:rPr spc="585" dirty="0"/>
              <a:t>SaaS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250" dirty="0"/>
              <a:t>Responsibility:</a:t>
            </a:r>
          </a:p>
        </p:txBody>
      </p:sp>
      <p:sp>
        <p:nvSpPr>
          <p:cNvPr id="3" name="object 3"/>
          <p:cNvSpPr/>
          <p:nvPr/>
        </p:nvSpPr>
        <p:spPr>
          <a:xfrm>
            <a:off x="563880" y="6086855"/>
            <a:ext cx="4133850" cy="0"/>
          </a:xfrm>
          <a:custGeom>
            <a:avLst/>
            <a:gdLst/>
            <a:ahLst/>
            <a:cxnLst/>
            <a:rect l="l" t="t" r="r" b="b"/>
            <a:pathLst>
              <a:path w="4133850">
                <a:moveTo>
                  <a:pt x="0" y="0"/>
                </a:moveTo>
                <a:lnTo>
                  <a:pt x="4133557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185" y="807468"/>
            <a:ext cx="5886195" cy="5468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21063" y="1027226"/>
            <a:ext cx="10953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50" dirty="0">
                <a:latin typeface="Calibri"/>
                <a:cs typeface="Calibri"/>
              </a:rPr>
              <a:t>Building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spc="55" dirty="0">
                <a:latin typeface="Calibri"/>
                <a:cs typeface="Calibri"/>
              </a:rPr>
              <a:t>security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15204" y="1409252"/>
            <a:ext cx="1129030" cy="3492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04800" marR="5080" indent="-292735">
              <a:lnSpc>
                <a:spcPts val="1220"/>
              </a:lnSpc>
              <a:spcBef>
                <a:spcPts val="225"/>
              </a:spcBef>
            </a:pPr>
            <a:r>
              <a:rPr sz="1100" spc="80" dirty="0">
                <a:latin typeface="Calibri"/>
                <a:cs typeface="Calibri"/>
              </a:rPr>
              <a:t>Physical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spc="45" dirty="0">
                <a:latin typeface="Calibri"/>
                <a:cs typeface="Calibri"/>
              </a:rPr>
              <a:t>network </a:t>
            </a:r>
            <a:r>
              <a:rPr sz="1100" spc="55" dirty="0">
                <a:latin typeface="Calibri"/>
                <a:cs typeface="Calibri"/>
              </a:rPr>
              <a:t>security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28940" y="2533835"/>
            <a:ext cx="652145" cy="50165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-3175" algn="ctr">
              <a:lnSpc>
                <a:spcPct val="91800"/>
              </a:lnSpc>
              <a:spcBef>
                <a:spcPts val="210"/>
              </a:spcBef>
            </a:pPr>
            <a:r>
              <a:rPr sz="1100" spc="70" dirty="0">
                <a:latin typeface="Calibri"/>
                <a:cs typeface="Calibri"/>
              </a:rPr>
              <a:t>Physical </a:t>
            </a:r>
            <a:r>
              <a:rPr sz="1100" spc="55" dirty="0">
                <a:latin typeface="Calibri"/>
                <a:cs typeface="Calibri"/>
              </a:rPr>
              <a:t>computer security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27733" y="4095846"/>
            <a:ext cx="1052830" cy="3492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85420">
              <a:lnSpc>
                <a:spcPts val="1220"/>
              </a:lnSpc>
              <a:spcBef>
                <a:spcPts val="225"/>
              </a:spcBef>
            </a:pPr>
            <a:r>
              <a:rPr sz="1100" spc="60" dirty="0">
                <a:latin typeface="Calibri"/>
                <a:cs typeface="Calibri"/>
              </a:rPr>
              <a:t>Operating </a:t>
            </a:r>
            <a:r>
              <a:rPr sz="1100" spc="85" dirty="0">
                <a:latin typeface="Calibri"/>
                <a:cs typeface="Calibri"/>
              </a:rPr>
              <a:t>system</a:t>
            </a:r>
            <a:r>
              <a:rPr sz="1100" spc="30" dirty="0">
                <a:latin typeface="Calibri"/>
                <a:cs typeface="Calibri"/>
              </a:rPr>
              <a:t> </a:t>
            </a:r>
            <a:r>
              <a:rPr sz="1100" spc="75" dirty="0">
                <a:latin typeface="Calibri"/>
                <a:cs typeface="Calibri"/>
              </a:rPr>
              <a:t>patches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39605" y="5297327"/>
            <a:ext cx="1083310" cy="3492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12395">
              <a:lnSpc>
                <a:spcPts val="1220"/>
              </a:lnSpc>
              <a:spcBef>
                <a:spcPts val="225"/>
              </a:spcBef>
            </a:pPr>
            <a:r>
              <a:rPr sz="1100" spc="65" dirty="0">
                <a:latin typeface="Calibri"/>
                <a:cs typeface="Calibri"/>
              </a:rPr>
              <a:t>Network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spc="45" dirty="0">
                <a:latin typeface="Calibri"/>
                <a:cs typeface="Calibri"/>
              </a:rPr>
              <a:t>and </a:t>
            </a:r>
            <a:r>
              <a:rPr sz="1100" spc="50" dirty="0">
                <a:latin typeface="Calibri"/>
                <a:cs typeface="Calibri"/>
              </a:rPr>
              <a:t>Firewall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60" dirty="0">
                <a:latin typeface="Calibri"/>
                <a:cs typeface="Calibri"/>
              </a:rPr>
              <a:t>settings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94769" y="5756252"/>
            <a:ext cx="748665" cy="3492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3030" marR="5080" indent="-100965">
              <a:lnSpc>
                <a:spcPts val="1220"/>
              </a:lnSpc>
              <a:spcBef>
                <a:spcPts val="225"/>
              </a:spcBef>
            </a:pPr>
            <a:r>
              <a:rPr sz="1100" spc="45" dirty="0">
                <a:latin typeface="Calibri"/>
                <a:cs typeface="Calibri"/>
              </a:rPr>
              <a:t>Application </a:t>
            </a:r>
            <a:r>
              <a:rPr sz="1100" spc="60" dirty="0">
                <a:latin typeface="Calibri"/>
                <a:cs typeface="Calibri"/>
              </a:rPr>
              <a:t>settings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69598" y="5297327"/>
            <a:ext cx="971550" cy="3492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13360" marR="5080" indent="-201295">
              <a:lnSpc>
                <a:spcPts val="1220"/>
              </a:lnSpc>
              <a:spcBef>
                <a:spcPts val="225"/>
              </a:spcBef>
            </a:pPr>
            <a:r>
              <a:rPr sz="1100" spc="40" dirty="0">
                <a:solidFill>
                  <a:srgbClr val="FFFFFF"/>
                </a:solidFill>
                <a:latin typeface="Calibri"/>
                <a:cs typeface="Calibri"/>
              </a:rPr>
              <a:t>Authentication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platform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99719" y="4172744"/>
            <a:ext cx="9677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8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1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80" dirty="0">
                <a:solidFill>
                  <a:srgbClr val="FFFFFF"/>
                </a:solidFill>
                <a:latin typeface="Calibri"/>
                <a:cs typeface="Calibri"/>
              </a:rPr>
              <a:t>accounts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10031" y="2687632"/>
            <a:ext cx="5467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80" dirty="0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86558" y="1486151"/>
            <a:ext cx="33591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6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861303" y="393191"/>
            <a:ext cx="5023485" cy="5248910"/>
            <a:chOff x="5861303" y="393191"/>
            <a:chExt cx="5023485" cy="524891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3023" y="393191"/>
              <a:ext cx="451103" cy="4541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1576" y="847344"/>
              <a:ext cx="454151" cy="4511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3303" y="2063496"/>
              <a:ext cx="451103" cy="4541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0447" y="3547871"/>
              <a:ext cx="451103" cy="45415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1303" y="2063496"/>
              <a:ext cx="451103" cy="45415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4743" y="847344"/>
              <a:ext cx="451091" cy="4511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3303" y="3547871"/>
              <a:ext cx="451103" cy="45415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61576" y="4736591"/>
              <a:ext cx="454151" cy="45415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93023" y="5190744"/>
              <a:ext cx="451103" cy="4511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89191" y="4727447"/>
              <a:ext cx="451103" cy="4511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40295" y="4736591"/>
              <a:ext cx="454151" cy="45415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7532478" y="2899354"/>
            <a:ext cx="1730375" cy="1246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0955">
              <a:lnSpc>
                <a:spcPct val="100000"/>
              </a:lnSpc>
              <a:spcBef>
                <a:spcPts val="105"/>
              </a:spcBef>
            </a:pPr>
            <a:r>
              <a:rPr sz="4000" spc="215" dirty="0">
                <a:latin typeface="Calibri"/>
                <a:cs typeface="Calibri"/>
              </a:rPr>
              <a:t>Mixed/ </a:t>
            </a:r>
            <a:r>
              <a:rPr sz="4000" spc="325" dirty="0">
                <a:latin typeface="Calibri"/>
                <a:cs typeface="Calibri"/>
              </a:rPr>
              <a:t>Shared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215" y="420623"/>
            <a:ext cx="11783567" cy="60167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266944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891" y="709913"/>
            <a:ext cx="3723004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790"/>
              </a:lnSpc>
              <a:spcBef>
                <a:spcPts val="100"/>
              </a:spcBef>
            </a:pPr>
            <a:r>
              <a:rPr sz="4200" spc="545" dirty="0">
                <a:solidFill>
                  <a:srgbClr val="FFFFFF"/>
                </a:solidFill>
              </a:rPr>
              <a:t>AZ-</a:t>
            </a:r>
            <a:r>
              <a:rPr sz="4200" spc="680" dirty="0">
                <a:solidFill>
                  <a:srgbClr val="FFFFFF"/>
                </a:solidFill>
              </a:rPr>
              <a:t>900</a:t>
            </a:r>
            <a:endParaRPr sz="4200"/>
          </a:p>
          <a:p>
            <a:pPr marL="12700" marR="5080">
              <a:lnSpc>
                <a:spcPts val="4540"/>
              </a:lnSpc>
              <a:spcBef>
                <a:spcPts val="315"/>
              </a:spcBef>
            </a:pPr>
            <a:r>
              <a:rPr sz="4200" spc="285" dirty="0">
                <a:solidFill>
                  <a:srgbClr val="FFFFFF"/>
                </a:solidFill>
              </a:rPr>
              <a:t>Microsoft </a:t>
            </a:r>
            <a:r>
              <a:rPr sz="4200" spc="370" dirty="0">
                <a:solidFill>
                  <a:srgbClr val="FFFFFF"/>
                </a:solidFill>
              </a:rPr>
              <a:t>Azure </a:t>
            </a:r>
            <a:r>
              <a:rPr sz="4200" spc="340" dirty="0">
                <a:solidFill>
                  <a:srgbClr val="FFFFFF"/>
                </a:solidFill>
              </a:rPr>
              <a:t>Fundamentals</a:t>
            </a:r>
            <a:endParaRPr sz="4200"/>
          </a:p>
        </p:txBody>
      </p:sp>
      <p:sp>
        <p:nvSpPr>
          <p:cNvPr id="6" name="object 6"/>
          <p:cNvSpPr txBox="1"/>
          <p:nvPr/>
        </p:nvSpPr>
        <p:spPr>
          <a:xfrm>
            <a:off x="643891" y="5386052"/>
            <a:ext cx="26390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2000" spc="160" dirty="0" smtClean="0">
                <a:solidFill>
                  <a:srgbClr val="FFFFFF"/>
                </a:solidFill>
                <a:latin typeface="Calibri"/>
                <a:cs typeface="Calibri"/>
              </a:rPr>
              <a:t>Gopal Das, Instructor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8" name="object 8"/>
            <p:cNvSpPr/>
            <p:nvPr/>
          </p:nvSpPr>
          <p:spPr>
            <a:xfrm>
              <a:off x="563880" y="6086855"/>
              <a:ext cx="4135120" cy="0"/>
            </a:xfrm>
            <a:custGeom>
              <a:avLst/>
              <a:gdLst/>
              <a:ahLst/>
              <a:cxnLst/>
              <a:rect l="l" t="t" r="r" b="b"/>
              <a:pathLst>
                <a:path w="4135120">
                  <a:moveTo>
                    <a:pt x="0" y="0"/>
                  </a:moveTo>
                  <a:lnTo>
                    <a:pt x="4134535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65832" y="6245352"/>
            <a:ext cx="7260590" cy="514243"/>
          </a:xfrm>
          <a:prstGeom prst="rect">
            <a:avLst/>
          </a:prstGeom>
          <a:solidFill>
            <a:srgbClr val="312A1C"/>
          </a:solidFill>
        </p:spPr>
        <p:txBody>
          <a:bodyPr vert="horz" wrap="square" lIns="0" tIns="82550" rIns="0" bIns="0" rtlCol="0">
            <a:spAutoFit/>
          </a:bodyPr>
          <a:lstStyle/>
          <a:p>
            <a:pPr marL="2883535" marR="680085" indent="-2197735">
              <a:lnSpc>
                <a:spcPct val="100000"/>
              </a:lnSpc>
              <a:spcBef>
                <a:spcPts val="650"/>
              </a:spcBef>
            </a:pPr>
            <a:r>
              <a:rPr sz="1400" i="1" spc="-85" dirty="0" smtClean="0">
                <a:solidFill>
                  <a:srgbClr val="CCCCCC"/>
                </a:solidFill>
                <a:latin typeface="Trebuchet MS"/>
                <a:cs typeface="Trebuchet MS"/>
              </a:rPr>
              <a:t>,</a:t>
            </a:r>
            <a:r>
              <a:rPr sz="1400" i="1" spc="-40" dirty="0" smtClean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50" dirty="0">
                <a:solidFill>
                  <a:srgbClr val="CCCCCC"/>
                </a:solidFill>
                <a:latin typeface="Trebuchet MS"/>
                <a:cs typeface="Trebuchet MS"/>
              </a:rPr>
              <a:t>softwarearchitect.ca…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40" dirty="0">
                <a:solidFill>
                  <a:srgbClr val="CCCCCC"/>
                </a:solidFill>
                <a:latin typeface="Trebuchet MS"/>
                <a:cs typeface="Trebuchet MS"/>
              </a:rPr>
              <a:t>get</a:t>
            </a:r>
            <a:r>
              <a:rPr sz="1400" i="1" spc="-3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0" dirty="0">
                <a:solidFill>
                  <a:srgbClr val="CCCCCC"/>
                </a:solidFill>
                <a:latin typeface="Trebuchet MS"/>
                <a:cs typeface="Trebuchet MS"/>
              </a:rPr>
              <a:t>the</a:t>
            </a:r>
            <a:r>
              <a:rPr sz="1400" i="1" spc="-6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course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CCCCCC"/>
                </a:solidFill>
                <a:latin typeface="Trebuchet MS"/>
                <a:cs typeface="Trebuchet MS"/>
              </a:rPr>
              <a:t>for</a:t>
            </a:r>
            <a:r>
              <a:rPr sz="1400" i="1" spc="-4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these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slides</a:t>
            </a:r>
            <a:r>
              <a:rPr sz="1400" i="1" spc="-2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at: 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  <a:hlinkClick r:id="rId4"/>
              </a:rPr>
              <a:t>http://sjd.ca/az900</a:t>
            </a: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570" dirty="0">
                <a:solidFill>
                  <a:srgbClr val="FFFFFF"/>
                </a:solidFill>
              </a:rPr>
              <a:t>Public</a:t>
            </a:r>
            <a:r>
              <a:rPr sz="7200" spc="114" dirty="0">
                <a:solidFill>
                  <a:srgbClr val="FFFFFF"/>
                </a:solidFill>
              </a:rPr>
              <a:t> </a:t>
            </a:r>
            <a:r>
              <a:rPr sz="7200" spc="565" dirty="0">
                <a:solidFill>
                  <a:srgbClr val="FFFFFF"/>
                </a:solidFill>
              </a:rPr>
              <a:t>cloud</a:t>
            </a:r>
            <a:endParaRPr sz="7200"/>
          </a:p>
        </p:txBody>
      </p:sp>
      <p:sp>
        <p:nvSpPr>
          <p:cNvPr id="3" name="object 3"/>
          <p:cNvSpPr/>
          <p:nvPr/>
        </p:nvSpPr>
        <p:spPr>
          <a:xfrm>
            <a:off x="563880" y="6086855"/>
            <a:ext cx="7336155" cy="0"/>
          </a:xfrm>
          <a:custGeom>
            <a:avLst/>
            <a:gdLst/>
            <a:ahLst/>
            <a:cxnLst/>
            <a:rect l="l" t="t" r="r" b="b"/>
            <a:pathLst>
              <a:path w="7336155">
                <a:moveTo>
                  <a:pt x="0" y="0"/>
                </a:moveTo>
                <a:lnTo>
                  <a:pt x="7335837" y="0"/>
                </a:lnTo>
              </a:path>
            </a:pathLst>
          </a:custGeom>
          <a:ln w="12700">
            <a:solidFill>
              <a:srgbClr val="EFF3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90047" y="807719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52528" y="629412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79">
                <a:moveTo>
                  <a:pt x="539470" y="0"/>
                </a:moveTo>
                <a:lnTo>
                  <a:pt x="451751" y="8851"/>
                </a:lnTo>
                <a:lnTo>
                  <a:pt x="404188" y="20778"/>
                </a:lnTo>
                <a:lnTo>
                  <a:pt x="358312" y="36627"/>
                </a:lnTo>
                <a:lnTo>
                  <a:pt x="314315" y="56210"/>
                </a:lnTo>
                <a:lnTo>
                  <a:pt x="272387" y="79333"/>
                </a:lnTo>
                <a:lnTo>
                  <a:pt x="232718" y="105808"/>
                </a:lnTo>
                <a:lnTo>
                  <a:pt x="195500" y="135444"/>
                </a:lnTo>
                <a:lnTo>
                  <a:pt x="160921" y="168049"/>
                </a:lnTo>
                <a:lnTo>
                  <a:pt x="129174" y="203433"/>
                </a:lnTo>
                <a:lnTo>
                  <a:pt x="100449" y="241405"/>
                </a:lnTo>
                <a:lnTo>
                  <a:pt x="74935" y="281775"/>
                </a:lnTo>
                <a:lnTo>
                  <a:pt x="52824" y="324352"/>
                </a:lnTo>
                <a:lnTo>
                  <a:pt x="34306" y="368945"/>
                </a:lnTo>
                <a:lnTo>
                  <a:pt x="19572" y="415363"/>
                </a:lnTo>
                <a:lnTo>
                  <a:pt x="8811" y="463416"/>
                </a:lnTo>
                <a:lnTo>
                  <a:pt x="2215" y="512913"/>
                </a:lnTo>
                <a:lnTo>
                  <a:pt x="0" y="563879"/>
                </a:lnTo>
                <a:lnTo>
                  <a:pt x="539470" y="563879"/>
                </a:lnTo>
                <a:lnTo>
                  <a:pt x="539470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52502" y="35509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777" y="8851"/>
                </a:lnTo>
                <a:lnTo>
                  <a:pt x="404213" y="20783"/>
                </a:lnTo>
                <a:lnTo>
                  <a:pt x="358337" y="36640"/>
                </a:lnTo>
                <a:lnTo>
                  <a:pt x="314340" y="56230"/>
                </a:lnTo>
                <a:lnTo>
                  <a:pt x="272412" y="79364"/>
                </a:lnTo>
                <a:lnTo>
                  <a:pt x="232744" y="105849"/>
                </a:lnTo>
                <a:lnTo>
                  <a:pt x="195525" y="135496"/>
                </a:lnTo>
                <a:lnTo>
                  <a:pt x="160947" y="168114"/>
                </a:lnTo>
                <a:lnTo>
                  <a:pt x="129200" y="203512"/>
                </a:lnTo>
                <a:lnTo>
                  <a:pt x="100474" y="241499"/>
                </a:lnTo>
                <a:lnTo>
                  <a:pt x="74961" y="281885"/>
                </a:lnTo>
                <a:lnTo>
                  <a:pt x="52850" y="324478"/>
                </a:lnTo>
                <a:lnTo>
                  <a:pt x="34332" y="369087"/>
                </a:lnTo>
                <a:lnTo>
                  <a:pt x="19597" y="415523"/>
                </a:lnTo>
                <a:lnTo>
                  <a:pt x="8837" y="463595"/>
                </a:lnTo>
                <a:lnTo>
                  <a:pt x="2241" y="513110"/>
                </a:lnTo>
                <a:lnTo>
                  <a:pt x="0" y="563880"/>
                </a:lnTo>
                <a:lnTo>
                  <a:pt x="2241" y="614649"/>
                </a:lnTo>
                <a:lnTo>
                  <a:pt x="8837" y="664164"/>
                </a:lnTo>
                <a:lnTo>
                  <a:pt x="19597" y="712236"/>
                </a:lnTo>
                <a:lnTo>
                  <a:pt x="34332" y="758672"/>
                </a:lnTo>
                <a:lnTo>
                  <a:pt x="52850" y="803281"/>
                </a:lnTo>
                <a:lnTo>
                  <a:pt x="74961" y="845874"/>
                </a:lnTo>
                <a:lnTo>
                  <a:pt x="100474" y="886260"/>
                </a:lnTo>
                <a:lnTo>
                  <a:pt x="129200" y="924247"/>
                </a:lnTo>
                <a:lnTo>
                  <a:pt x="160947" y="959645"/>
                </a:lnTo>
                <a:lnTo>
                  <a:pt x="195525" y="992263"/>
                </a:lnTo>
                <a:lnTo>
                  <a:pt x="232744" y="1021910"/>
                </a:lnTo>
                <a:lnTo>
                  <a:pt x="272412" y="1048395"/>
                </a:lnTo>
                <a:lnTo>
                  <a:pt x="314340" y="1071529"/>
                </a:lnTo>
                <a:lnTo>
                  <a:pt x="358337" y="1091119"/>
                </a:lnTo>
                <a:lnTo>
                  <a:pt x="404213" y="1106976"/>
                </a:lnTo>
                <a:lnTo>
                  <a:pt x="451777" y="1118908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52502" y="21793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777" y="8851"/>
                </a:lnTo>
                <a:lnTo>
                  <a:pt x="404213" y="20783"/>
                </a:lnTo>
                <a:lnTo>
                  <a:pt x="358337" y="36640"/>
                </a:lnTo>
                <a:lnTo>
                  <a:pt x="314340" y="56230"/>
                </a:lnTo>
                <a:lnTo>
                  <a:pt x="272412" y="79364"/>
                </a:lnTo>
                <a:lnTo>
                  <a:pt x="232744" y="105849"/>
                </a:lnTo>
                <a:lnTo>
                  <a:pt x="195525" y="135496"/>
                </a:lnTo>
                <a:lnTo>
                  <a:pt x="160947" y="168114"/>
                </a:lnTo>
                <a:lnTo>
                  <a:pt x="129200" y="203512"/>
                </a:lnTo>
                <a:lnTo>
                  <a:pt x="100474" y="241499"/>
                </a:lnTo>
                <a:lnTo>
                  <a:pt x="74961" y="281885"/>
                </a:lnTo>
                <a:lnTo>
                  <a:pt x="52850" y="324478"/>
                </a:lnTo>
                <a:lnTo>
                  <a:pt x="34332" y="369087"/>
                </a:lnTo>
                <a:lnTo>
                  <a:pt x="19597" y="415523"/>
                </a:lnTo>
                <a:lnTo>
                  <a:pt x="8837" y="463595"/>
                </a:lnTo>
                <a:lnTo>
                  <a:pt x="2241" y="513110"/>
                </a:lnTo>
                <a:lnTo>
                  <a:pt x="0" y="563880"/>
                </a:lnTo>
                <a:lnTo>
                  <a:pt x="2241" y="614649"/>
                </a:lnTo>
                <a:lnTo>
                  <a:pt x="8837" y="664164"/>
                </a:lnTo>
                <a:lnTo>
                  <a:pt x="19597" y="712236"/>
                </a:lnTo>
                <a:lnTo>
                  <a:pt x="34332" y="758672"/>
                </a:lnTo>
                <a:lnTo>
                  <a:pt x="52850" y="803281"/>
                </a:lnTo>
                <a:lnTo>
                  <a:pt x="74961" y="845874"/>
                </a:lnTo>
                <a:lnTo>
                  <a:pt x="100474" y="886260"/>
                </a:lnTo>
                <a:lnTo>
                  <a:pt x="129200" y="924247"/>
                </a:lnTo>
                <a:lnTo>
                  <a:pt x="160947" y="959645"/>
                </a:lnTo>
                <a:lnTo>
                  <a:pt x="195525" y="992263"/>
                </a:lnTo>
                <a:lnTo>
                  <a:pt x="232744" y="1021910"/>
                </a:lnTo>
                <a:lnTo>
                  <a:pt x="272412" y="1048395"/>
                </a:lnTo>
                <a:lnTo>
                  <a:pt x="314340" y="1071529"/>
                </a:lnTo>
                <a:lnTo>
                  <a:pt x="358337" y="1091119"/>
                </a:lnTo>
                <a:lnTo>
                  <a:pt x="404213" y="1106976"/>
                </a:lnTo>
                <a:lnTo>
                  <a:pt x="451777" y="1118908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52525" y="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80">
                <a:moveTo>
                  <a:pt x="539470" y="0"/>
                </a:moveTo>
                <a:lnTo>
                  <a:pt x="0" y="0"/>
                </a:lnTo>
                <a:lnTo>
                  <a:pt x="2215" y="50966"/>
                </a:lnTo>
                <a:lnTo>
                  <a:pt x="8812" y="100463"/>
                </a:lnTo>
                <a:lnTo>
                  <a:pt x="19573" y="148516"/>
                </a:lnTo>
                <a:lnTo>
                  <a:pt x="34308" y="194934"/>
                </a:lnTo>
                <a:lnTo>
                  <a:pt x="52827" y="239527"/>
                </a:lnTo>
                <a:lnTo>
                  <a:pt x="74939" y="282104"/>
                </a:lnTo>
                <a:lnTo>
                  <a:pt x="100453" y="322474"/>
                </a:lnTo>
                <a:lnTo>
                  <a:pt x="129179" y="360446"/>
                </a:lnTo>
                <a:lnTo>
                  <a:pt x="160927" y="395830"/>
                </a:lnTo>
                <a:lnTo>
                  <a:pt x="195505" y="428435"/>
                </a:lnTo>
                <a:lnTo>
                  <a:pt x="232724" y="458071"/>
                </a:lnTo>
                <a:lnTo>
                  <a:pt x="272392" y="484546"/>
                </a:lnTo>
                <a:lnTo>
                  <a:pt x="314320" y="507669"/>
                </a:lnTo>
                <a:lnTo>
                  <a:pt x="358316" y="527252"/>
                </a:lnTo>
                <a:lnTo>
                  <a:pt x="404190" y="543101"/>
                </a:lnTo>
                <a:lnTo>
                  <a:pt x="451751" y="555028"/>
                </a:lnTo>
                <a:lnTo>
                  <a:pt x="539470" y="563880"/>
                </a:lnTo>
                <a:lnTo>
                  <a:pt x="539470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24543" y="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80">
                <a:moveTo>
                  <a:pt x="1130808" y="0"/>
                </a:moveTo>
                <a:lnTo>
                  <a:pt x="1105382" y="0"/>
                </a:lnTo>
                <a:lnTo>
                  <a:pt x="1094435" y="108318"/>
                </a:lnTo>
                <a:lnTo>
                  <a:pt x="1083062" y="153590"/>
                </a:lnTo>
                <a:lnTo>
                  <a:pt x="1067949" y="197256"/>
                </a:lnTo>
                <a:lnTo>
                  <a:pt x="1049277" y="239134"/>
                </a:lnTo>
                <a:lnTo>
                  <a:pt x="1027227" y="279043"/>
                </a:lnTo>
                <a:lnTo>
                  <a:pt x="1001983" y="316801"/>
                </a:lnTo>
                <a:lnTo>
                  <a:pt x="973725" y="352228"/>
                </a:lnTo>
                <a:lnTo>
                  <a:pt x="942635" y="385141"/>
                </a:lnTo>
                <a:lnTo>
                  <a:pt x="908896" y="415359"/>
                </a:lnTo>
                <a:lnTo>
                  <a:pt x="872688" y="442702"/>
                </a:lnTo>
                <a:lnTo>
                  <a:pt x="834194" y="466987"/>
                </a:lnTo>
                <a:lnTo>
                  <a:pt x="793596" y="488034"/>
                </a:lnTo>
                <a:lnTo>
                  <a:pt x="751076" y="505660"/>
                </a:lnTo>
                <a:lnTo>
                  <a:pt x="706814" y="519686"/>
                </a:lnTo>
                <a:lnTo>
                  <a:pt x="660994" y="529928"/>
                </a:lnTo>
                <a:lnTo>
                  <a:pt x="613796" y="536207"/>
                </a:lnTo>
                <a:lnTo>
                  <a:pt x="565404" y="538340"/>
                </a:lnTo>
                <a:lnTo>
                  <a:pt x="517011" y="536207"/>
                </a:lnTo>
                <a:lnTo>
                  <a:pt x="469813" y="529928"/>
                </a:lnTo>
                <a:lnTo>
                  <a:pt x="423993" y="519686"/>
                </a:lnTo>
                <a:lnTo>
                  <a:pt x="379731" y="505660"/>
                </a:lnTo>
                <a:lnTo>
                  <a:pt x="337211" y="488034"/>
                </a:lnTo>
                <a:lnTo>
                  <a:pt x="296613" y="466987"/>
                </a:lnTo>
                <a:lnTo>
                  <a:pt x="258119" y="442702"/>
                </a:lnTo>
                <a:lnTo>
                  <a:pt x="221911" y="415359"/>
                </a:lnTo>
                <a:lnTo>
                  <a:pt x="188172" y="385141"/>
                </a:lnTo>
                <a:lnTo>
                  <a:pt x="157082" y="352228"/>
                </a:lnTo>
                <a:lnTo>
                  <a:pt x="128824" y="316801"/>
                </a:lnTo>
                <a:lnTo>
                  <a:pt x="103580" y="279043"/>
                </a:lnTo>
                <a:lnTo>
                  <a:pt x="81530" y="239134"/>
                </a:lnTo>
                <a:lnTo>
                  <a:pt x="62858" y="197256"/>
                </a:lnTo>
                <a:lnTo>
                  <a:pt x="47745" y="153590"/>
                </a:lnTo>
                <a:lnTo>
                  <a:pt x="36372" y="108318"/>
                </a:lnTo>
                <a:lnTo>
                  <a:pt x="25425" y="0"/>
                </a:lnTo>
                <a:lnTo>
                  <a:pt x="0" y="0"/>
                </a:lnTo>
                <a:lnTo>
                  <a:pt x="2075" y="48652"/>
                </a:lnTo>
                <a:lnTo>
                  <a:pt x="8188" y="96156"/>
                </a:lnTo>
                <a:lnTo>
                  <a:pt x="18168" y="142342"/>
                </a:lnTo>
                <a:lnTo>
                  <a:pt x="31847" y="187039"/>
                </a:lnTo>
                <a:lnTo>
                  <a:pt x="49055" y="230080"/>
                </a:lnTo>
                <a:lnTo>
                  <a:pt x="69621" y="271295"/>
                </a:lnTo>
                <a:lnTo>
                  <a:pt x="93376" y="310514"/>
                </a:lnTo>
                <a:lnTo>
                  <a:pt x="120150" y="347568"/>
                </a:lnTo>
                <a:lnTo>
                  <a:pt x="149774" y="382289"/>
                </a:lnTo>
                <a:lnTo>
                  <a:pt x="182077" y="414506"/>
                </a:lnTo>
                <a:lnTo>
                  <a:pt x="216891" y="444050"/>
                </a:lnTo>
                <a:lnTo>
                  <a:pt x="254046" y="470753"/>
                </a:lnTo>
                <a:lnTo>
                  <a:pt x="293371" y="494444"/>
                </a:lnTo>
                <a:lnTo>
                  <a:pt x="334697" y="514955"/>
                </a:lnTo>
                <a:lnTo>
                  <a:pt x="377854" y="532117"/>
                </a:lnTo>
                <a:lnTo>
                  <a:pt x="422674" y="545759"/>
                </a:lnTo>
                <a:lnTo>
                  <a:pt x="468985" y="555713"/>
                </a:lnTo>
                <a:lnTo>
                  <a:pt x="516618" y="561810"/>
                </a:lnTo>
                <a:lnTo>
                  <a:pt x="565404" y="563880"/>
                </a:lnTo>
                <a:lnTo>
                  <a:pt x="614189" y="561810"/>
                </a:lnTo>
                <a:lnTo>
                  <a:pt x="661822" y="555713"/>
                </a:lnTo>
                <a:lnTo>
                  <a:pt x="708133" y="545759"/>
                </a:lnTo>
                <a:lnTo>
                  <a:pt x="752953" y="532117"/>
                </a:lnTo>
                <a:lnTo>
                  <a:pt x="796110" y="514955"/>
                </a:lnTo>
                <a:lnTo>
                  <a:pt x="837436" y="494444"/>
                </a:lnTo>
                <a:lnTo>
                  <a:pt x="876761" y="470753"/>
                </a:lnTo>
                <a:lnTo>
                  <a:pt x="913916" y="444050"/>
                </a:lnTo>
                <a:lnTo>
                  <a:pt x="948730" y="414506"/>
                </a:lnTo>
                <a:lnTo>
                  <a:pt x="981033" y="382289"/>
                </a:lnTo>
                <a:lnTo>
                  <a:pt x="1010657" y="347568"/>
                </a:lnTo>
                <a:lnTo>
                  <a:pt x="1037431" y="310514"/>
                </a:lnTo>
                <a:lnTo>
                  <a:pt x="1061186" y="271295"/>
                </a:lnTo>
                <a:lnTo>
                  <a:pt x="1081752" y="230080"/>
                </a:lnTo>
                <a:lnTo>
                  <a:pt x="1098960" y="187039"/>
                </a:lnTo>
                <a:lnTo>
                  <a:pt x="1112639" y="142342"/>
                </a:lnTo>
                <a:lnTo>
                  <a:pt x="1122619" y="96156"/>
                </a:lnTo>
                <a:lnTo>
                  <a:pt x="1128732" y="48652"/>
                </a:lnTo>
                <a:lnTo>
                  <a:pt x="113080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90047" y="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80">
                <a:moveTo>
                  <a:pt x="1130808" y="0"/>
                </a:moveTo>
                <a:lnTo>
                  <a:pt x="1105382" y="0"/>
                </a:lnTo>
                <a:lnTo>
                  <a:pt x="1094435" y="108318"/>
                </a:lnTo>
                <a:lnTo>
                  <a:pt x="1083062" y="153590"/>
                </a:lnTo>
                <a:lnTo>
                  <a:pt x="1067949" y="197256"/>
                </a:lnTo>
                <a:lnTo>
                  <a:pt x="1049277" y="239134"/>
                </a:lnTo>
                <a:lnTo>
                  <a:pt x="1027227" y="279043"/>
                </a:lnTo>
                <a:lnTo>
                  <a:pt x="1001983" y="316801"/>
                </a:lnTo>
                <a:lnTo>
                  <a:pt x="973725" y="352228"/>
                </a:lnTo>
                <a:lnTo>
                  <a:pt x="942635" y="385141"/>
                </a:lnTo>
                <a:lnTo>
                  <a:pt x="908896" y="415359"/>
                </a:lnTo>
                <a:lnTo>
                  <a:pt x="872688" y="442702"/>
                </a:lnTo>
                <a:lnTo>
                  <a:pt x="834194" y="466987"/>
                </a:lnTo>
                <a:lnTo>
                  <a:pt x="793596" y="488034"/>
                </a:lnTo>
                <a:lnTo>
                  <a:pt x="751076" y="505660"/>
                </a:lnTo>
                <a:lnTo>
                  <a:pt x="706814" y="519686"/>
                </a:lnTo>
                <a:lnTo>
                  <a:pt x="660994" y="529928"/>
                </a:lnTo>
                <a:lnTo>
                  <a:pt x="613796" y="536207"/>
                </a:lnTo>
                <a:lnTo>
                  <a:pt x="565404" y="538340"/>
                </a:lnTo>
                <a:lnTo>
                  <a:pt x="517011" y="536207"/>
                </a:lnTo>
                <a:lnTo>
                  <a:pt x="469813" y="529928"/>
                </a:lnTo>
                <a:lnTo>
                  <a:pt x="423993" y="519686"/>
                </a:lnTo>
                <a:lnTo>
                  <a:pt x="379731" y="505660"/>
                </a:lnTo>
                <a:lnTo>
                  <a:pt x="337211" y="488034"/>
                </a:lnTo>
                <a:lnTo>
                  <a:pt x="296613" y="466987"/>
                </a:lnTo>
                <a:lnTo>
                  <a:pt x="258119" y="442702"/>
                </a:lnTo>
                <a:lnTo>
                  <a:pt x="221911" y="415359"/>
                </a:lnTo>
                <a:lnTo>
                  <a:pt x="188172" y="385141"/>
                </a:lnTo>
                <a:lnTo>
                  <a:pt x="157082" y="352228"/>
                </a:lnTo>
                <a:lnTo>
                  <a:pt x="128824" y="316801"/>
                </a:lnTo>
                <a:lnTo>
                  <a:pt x="103580" y="279043"/>
                </a:lnTo>
                <a:lnTo>
                  <a:pt x="81530" y="239134"/>
                </a:lnTo>
                <a:lnTo>
                  <a:pt x="62858" y="197256"/>
                </a:lnTo>
                <a:lnTo>
                  <a:pt x="47745" y="153590"/>
                </a:lnTo>
                <a:lnTo>
                  <a:pt x="36372" y="108318"/>
                </a:lnTo>
                <a:lnTo>
                  <a:pt x="25425" y="0"/>
                </a:lnTo>
                <a:lnTo>
                  <a:pt x="0" y="0"/>
                </a:lnTo>
                <a:lnTo>
                  <a:pt x="2075" y="48652"/>
                </a:lnTo>
                <a:lnTo>
                  <a:pt x="8188" y="96156"/>
                </a:lnTo>
                <a:lnTo>
                  <a:pt x="18168" y="142342"/>
                </a:lnTo>
                <a:lnTo>
                  <a:pt x="31847" y="187039"/>
                </a:lnTo>
                <a:lnTo>
                  <a:pt x="49055" y="230080"/>
                </a:lnTo>
                <a:lnTo>
                  <a:pt x="69621" y="271295"/>
                </a:lnTo>
                <a:lnTo>
                  <a:pt x="93376" y="310514"/>
                </a:lnTo>
                <a:lnTo>
                  <a:pt x="120150" y="347568"/>
                </a:lnTo>
                <a:lnTo>
                  <a:pt x="149774" y="382289"/>
                </a:lnTo>
                <a:lnTo>
                  <a:pt x="182077" y="414506"/>
                </a:lnTo>
                <a:lnTo>
                  <a:pt x="216891" y="444050"/>
                </a:lnTo>
                <a:lnTo>
                  <a:pt x="254046" y="470753"/>
                </a:lnTo>
                <a:lnTo>
                  <a:pt x="293371" y="494444"/>
                </a:lnTo>
                <a:lnTo>
                  <a:pt x="334697" y="514955"/>
                </a:lnTo>
                <a:lnTo>
                  <a:pt x="377854" y="532117"/>
                </a:lnTo>
                <a:lnTo>
                  <a:pt x="422674" y="545759"/>
                </a:lnTo>
                <a:lnTo>
                  <a:pt x="468985" y="555713"/>
                </a:lnTo>
                <a:lnTo>
                  <a:pt x="516618" y="561810"/>
                </a:lnTo>
                <a:lnTo>
                  <a:pt x="565404" y="563880"/>
                </a:lnTo>
                <a:lnTo>
                  <a:pt x="614189" y="561810"/>
                </a:lnTo>
                <a:lnTo>
                  <a:pt x="661822" y="555713"/>
                </a:lnTo>
                <a:lnTo>
                  <a:pt x="708133" y="545759"/>
                </a:lnTo>
                <a:lnTo>
                  <a:pt x="752953" y="532117"/>
                </a:lnTo>
                <a:lnTo>
                  <a:pt x="796110" y="514955"/>
                </a:lnTo>
                <a:lnTo>
                  <a:pt x="837436" y="494444"/>
                </a:lnTo>
                <a:lnTo>
                  <a:pt x="876761" y="470753"/>
                </a:lnTo>
                <a:lnTo>
                  <a:pt x="913916" y="444050"/>
                </a:lnTo>
                <a:lnTo>
                  <a:pt x="948730" y="414506"/>
                </a:lnTo>
                <a:lnTo>
                  <a:pt x="981033" y="382289"/>
                </a:lnTo>
                <a:lnTo>
                  <a:pt x="1010657" y="347568"/>
                </a:lnTo>
                <a:lnTo>
                  <a:pt x="1037431" y="310514"/>
                </a:lnTo>
                <a:lnTo>
                  <a:pt x="1061186" y="271295"/>
                </a:lnTo>
                <a:lnTo>
                  <a:pt x="1081752" y="230080"/>
                </a:lnTo>
                <a:lnTo>
                  <a:pt x="1098960" y="187039"/>
                </a:lnTo>
                <a:lnTo>
                  <a:pt x="1112639" y="142342"/>
                </a:lnTo>
                <a:lnTo>
                  <a:pt x="1122619" y="96156"/>
                </a:lnTo>
                <a:lnTo>
                  <a:pt x="1128732" y="48652"/>
                </a:lnTo>
                <a:lnTo>
                  <a:pt x="113080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5552" y="810768"/>
            <a:ext cx="536575" cy="1125220"/>
          </a:xfrm>
          <a:custGeom>
            <a:avLst/>
            <a:gdLst/>
            <a:ahLst/>
            <a:cxnLst/>
            <a:rect l="l" t="t" r="r" b="b"/>
            <a:pathLst>
              <a:path w="536575" h="1125220">
                <a:moveTo>
                  <a:pt x="536448" y="0"/>
                </a:moveTo>
                <a:lnTo>
                  <a:pt x="451497" y="8559"/>
                </a:lnTo>
                <a:lnTo>
                  <a:pt x="403964" y="20465"/>
                </a:lnTo>
                <a:lnTo>
                  <a:pt x="358117" y="36287"/>
                </a:lnTo>
                <a:lnTo>
                  <a:pt x="314148" y="55834"/>
                </a:lnTo>
                <a:lnTo>
                  <a:pt x="272246" y="78917"/>
                </a:lnTo>
                <a:lnTo>
                  <a:pt x="232602" y="105344"/>
                </a:lnTo>
                <a:lnTo>
                  <a:pt x="195406" y="134925"/>
                </a:lnTo>
                <a:lnTo>
                  <a:pt x="160850" y="167471"/>
                </a:lnTo>
                <a:lnTo>
                  <a:pt x="129122" y="202790"/>
                </a:lnTo>
                <a:lnTo>
                  <a:pt x="100414" y="240693"/>
                </a:lnTo>
                <a:lnTo>
                  <a:pt x="74916" y="280988"/>
                </a:lnTo>
                <a:lnTo>
                  <a:pt x="52818" y="323486"/>
                </a:lnTo>
                <a:lnTo>
                  <a:pt x="34311" y="367997"/>
                </a:lnTo>
                <a:lnTo>
                  <a:pt x="19585" y="414330"/>
                </a:lnTo>
                <a:lnTo>
                  <a:pt x="8831" y="462294"/>
                </a:lnTo>
                <a:lnTo>
                  <a:pt x="2239" y="511699"/>
                </a:lnTo>
                <a:lnTo>
                  <a:pt x="0" y="562356"/>
                </a:lnTo>
                <a:lnTo>
                  <a:pt x="2239" y="613014"/>
                </a:lnTo>
                <a:lnTo>
                  <a:pt x="8831" y="662421"/>
                </a:lnTo>
                <a:lnTo>
                  <a:pt x="19585" y="710386"/>
                </a:lnTo>
                <a:lnTo>
                  <a:pt x="34311" y="756719"/>
                </a:lnTo>
                <a:lnTo>
                  <a:pt x="52818" y="801230"/>
                </a:lnTo>
                <a:lnTo>
                  <a:pt x="74916" y="843728"/>
                </a:lnTo>
                <a:lnTo>
                  <a:pt x="100414" y="884024"/>
                </a:lnTo>
                <a:lnTo>
                  <a:pt x="129122" y="921926"/>
                </a:lnTo>
                <a:lnTo>
                  <a:pt x="160850" y="957244"/>
                </a:lnTo>
                <a:lnTo>
                  <a:pt x="195406" y="989789"/>
                </a:lnTo>
                <a:lnTo>
                  <a:pt x="232602" y="1019370"/>
                </a:lnTo>
                <a:lnTo>
                  <a:pt x="272246" y="1045796"/>
                </a:lnTo>
                <a:lnTo>
                  <a:pt x="314148" y="1068878"/>
                </a:lnTo>
                <a:lnTo>
                  <a:pt x="358117" y="1088425"/>
                </a:lnTo>
                <a:lnTo>
                  <a:pt x="403964" y="1104246"/>
                </a:lnTo>
                <a:lnTo>
                  <a:pt x="451497" y="1116152"/>
                </a:lnTo>
                <a:lnTo>
                  <a:pt x="536448" y="1124712"/>
                </a:lnTo>
                <a:lnTo>
                  <a:pt x="536448" y="1099108"/>
                </a:lnTo>
                <a:lnTo>
                  <a:pt x="456615" y="1091057"/>
                </a:lnTo>
                <a:lnTo>
                  <a:pt x="411219" y="1079687"/>
                </a:lnTo>
                <a:lnTo>
                  <a:pt x="367432" y="1064577"/>
                </a:lnTo>
                <a:lnTo>
                  <a:pt x="325439" y="1045908"/>
                </a:lnTo>
                <a:lnTo>
                  <a:pt x="285419" y="1023863"/>
                </a:lnTo>
                <a:lnTo>
                  <a:pt x="247557" y="998624"/>
                </a:lnTo>
                <a:lnTo>
                  <a:pt x="212032" y="970372"/>
                </a:lnTo>
                <a:lnTo>
                  <a:pt x="179027" y="939288"/>
                </a:lnTo>
                <a:lnTo>
                  <a:pt x="148724" y="905556"/>
                </a:lnTo>
                <a:lnTo>
                  <a:pt x="121306" y="869355"/>
                </a:lnTo>
                <a:lnTo>
                  <a:pt x="96952" y="830870"/>
                </a:lnTo>
                <a:lnTo>
                  <a:pt x="75847" y="790280"/>
                </a:lnTo>
                <a:lnTo>
                  <a:pt x="58171" y="747769"/>
                </a:lnTo>
                <a:lnTo>
                  <a:pt x="44106" y="703517"/>
                </a:lnTo>
                <a:lnTo>
                  <a:pt x="33835" y="657707"/>
                </a:lnTo>
                <a:lnTo>
                  <a:pt x="27539" y="610521"/>
                </a:lnTo>
                <a:lnTo>
                  <a:pt x="25400" y="562140"/>
                </a:lnTo>
                <a:lnTo>
                  <a:pt x="27539" y="513758"/>
                </a:lnTo>
                <a:lnTo>
                  <a:pt x="33835" y="466572"/>
                </a:lnTo>
                <a:lnTo>
                  <a:pt x="44106" y="420762"/>
                </a:lnTo>
                <a:lnTo>
                  <a:pt x="58171" y="376510"/>
                </a:lnTo>
                <a:lnTo>
                  <a:pt x="75847" y="333999"/>
                </a:lnTo>
                <a:lnTo>
                  <a:pt x="96952" y="293409"/>
                </a:lnTo>
                <a:lnTo>
                  <a:pt x="121306" y="254924"/>
                </a:lnTo>
                <a:lnTo>
                  <a:pt x="148724" y="218724"/>
                </a:lnTo>
                <a:lnTo>
                  <a:pt x="179027" y="184991"/>
                </a:lnTo>
                <a:lnTo>
                  <a:pt x="212032" y="153908"/>
                </a:lnTo>
                <a:lnTo>
                  <a:pt x="247557" y="125655"/>
                </a:lnTo>
                <a:lnTo>
                  <a:pt x="285419" y="100416"/>
                </a:lnTo>
                <a:lnTo>
                  <a:pt x="325439" y="78371"/>
                </a:lnTo>
                <a:lnTo>
                  <a:pt x="367432" y="59703"/>
                </a:lnTo>
                <a:lnTo>
                  <a:pt x="411219" y="44593"/>
                </a:lnTo>
                <a:lnTo>
                  <a:pt x="456615" y="33223"/>
                </a:lnTo>
                <a:lnTo>
                  <a:pt x="536448" y="25184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90047" y="21793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24543" y="8077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90047" y="35509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55552" y="4925567"/>
            <a:ext cx="536575" cy="1125220"/>
          </a:xfrm>
          <a:custGeom>
            <a:avLst/>
            <a:gdLst/>
            <a:ahLst/>
            <a:cxnLst/>
            <a:rect l="l" t="t" r="r" b="b"/>
            <a:pathLst>
              <a:path w="536575" h="1125220">
                <a:moveTo>
                  <a:pt x="536448" y="0"/>
                </a:moveTo>
                <a:lnTo>
                  <a:pt x="451497" y="8559"/>
                </a:lnTo>
                <a:lnTo>
                  <a:pt x="403964" y="20463"/>
                </a:lnTo>
                <a:lnTo>
                  <a:pt x="358117" y="36283"/>
                </a:lnTo>
                <a:lnTo>
                  <a:pt x="314148" y="55828"/>
                </a:lnTo>
                <a:lnTo>
                  <a:pt x="272246" y="78909"/>
                </a:lnTo>
                <a:lnTo>
                  <a:pt x="232602" y="105335"/>
                </a:lnTo>
                <a:lnTo>
                  <a:pt x="195406" y="134916"/>
                </a:lnTo>
                <a:lnTo>
                  <a:pt x="160850" y="167461"/>
                </a:lnTo>
                <a:lnTo>
                  <a:pt x="129122" y="202780"/>
                </a:lnTo>
                <a:lnTo>
                  <a:pt x="100414" y="240683"/>
                </a:lnTo>
                <a:lnTo>
                  <a:pt x="74916" y="280979"/>
                </a:lnTo>
                <a:lnTo>
                  <a:pt x="52818" y="323478"/>
                </a:lnTo>
                <a:lnTo>
                  <a:pt x="34311" y="367990"/>
                </a:lnTo>
                <a:lnTo>
                  <a:pt x="19585" y="414324"/>
                </a:lnTo>
                <a:lnTo>
                  <a:pt x="8831" y="462290"/>
                </a:lnTo>
                <a:lnTo>
                  <a:pt x="2239" y="511697"/>
                </a:lnTo>
                <a:lnTo>
                  <a:pt x="0" y="562355"/>
                </a:lnTo>
                <a:lnTo>
                  <a:pt x="2239" y="613012"/>
                </a:lnTo>
                <a:lnTo>
                  <a:pt x="8831" y="662417"/>
                </a:lnTo>
                <a:lnTo>
                  <a:pt x="19585" y="710381"/>
                </a:lnTo>
                <a:lnTo>
                  <a:pt x="34311" y="756714"/>
                </a:lnTo>
                <a:lnTo>
                  <a:pt x="52818" y="801225"/>
                </a:lnTo>
                <a:lnTo>
                  <a:pt x="74916" y="843723"/>
                </a:lnTo>
                <a:lnTo>
                  <a:pt x="100414" y="884018"/>
                </a:lnTo>
                <a:lnTo>
                  <a:pt x="129122" y="921921"/>
                </a:lnTo>
                <a:lnTo>
                  <a:pt x="160850" y="957240"/>
                </a:lnTo>
                <a:lnTo>
                  <a:pt x="195406" y="989786"/>
                </a:lnTo>
                <a:lnTo>
                  <a:pt x="232602" y="1019367"/>
                </a:lnTo>
                <a:lnTo>
                  <a:pt x="272246" y="1045794"/>
                </a:lnTo>
                <a:lnTo>
                  <a:pt x="314148" y="1068877"/>
                </a:lnTo>
                <a:lnTo>
                  <a:pt x="358117" y="1088424"/>
                </a:lnTo>
                <a:lnTo>
                  <a:pt x="403964" y="1104246"/>
                </a:lnTo>
                <a:lnTo>
                  <a:pt x="451497" y="1116152"/>
                </a:lnTo>
                <a:lnTo>
                  <a:pt x="536448" y="1124711"/>
                </a:lnTo>
                <a:lnTo>
                  <a:pt x="536448" y="1099108"/>
                </a:lnTo>
                <a:lnTo>
                  <a:pt x="456615" y="1091056"/>
                </a:lnTo>
                <a:lnTo>
                  <a:pt x="411219" y="1079687"/>
                </a:lnTo>
                <a:lnTo>
                  <a:pt x="367432" y="1064577"/>
                </a:lnTo>
                <a:lnTo>
                  <a:pt x="325439" y="1045908"/>
                </a:lnTo>
                <a:lnTo>
                  <a:pt x="285419" y="1023863"/>
                </a:lnTo>
                <a:lnTo>
                  <a:pt x="247557" y="998624"/>
                </a:lnTo>
                <a:lnTo>
                  <a:pt x="212032" y="970372"/>
                </a:lnTo>
                <a:lnTo>
                  <a:pt x="179027" y="939288"/>
                </a:lnTo>
                <a:lnTo>
                  <a:pt x="148724" y="905556"/>
                </a:lnTo>
                <a:lnTo>
                  <a:pt x="121306" y="869355"/>
                </a:lnTo>
                <a:lnTo>
                  <a:pt x="96952" y="830870"/>
                </a:lnTo>
                <a:lnTo>
                  <a:pt x="75847" y="790280"/>
                </a:lnTo>
                <a:lnTo>
                  <a:pt x="58171" y="747769"/>
                </a:lnTo>
                <a:lnTo>
                  <a:pt x="44106" y="703517"/>
                </a:lnTo>
                <a:lnTo>
                  <a:pt x="33835" y="657707"/>
                </a:lnTo>
                <a:lnTo>
                  <a:pt x="27539" y="610521"/>
                </a:lnTo>
                <a:lnTo>
                  <a:pt x="25400" y="562140"/>
                </a:lnTo>
                <a:lnTo>
                  <a:pt x="27539" y="513758"/>
                </a:lnTo>
                <a:lnTo>
                  <a:pt x="33835" y="466572"/>
                </a:lnTo>
                <a:lnTo>
                  <a:pt x="44106" y="420762"/>
                </a:lnTo>
                <a:lnTo>
                  <a:pt x="58171" y="376510"/>
                </a:lnTo>
                <a:lnTo>
                  <a:pt x="75847" y="333999"/>
                </a:lnTo>
                <a:lnTo>
                  <a:pt x="96952" y="293409"/>
                </a:lnTo>
                <a:lnTo>
                  <a:pt x="121306" y="254924"/>
                </a:lnTo>
                <a:lnTo>
                  <a:pt x="148724" y="218724"/>
                </a:lnTo>
                <a:lnTo>
                  <a:pt x="179027" y="184991"/>
                </a:lnTo>
                <a:lnTo>
                  <a:pt x="212032" y="153908"/>
                </a:lnTo>
                <a:lnTo>
                  <a:pt x="247557" y="125655"/>
                </a:lnTo>
                <a:lnTo>
                  <a:pt x="285419" y="100416"/>
                </a:lnTo>
                <a:lnTo>
                  <a:pt x="325439" y="78371"/>
                </a:lnTo>
                <a:lnTo>
                  <a:pt x="367432" y="59703"/>
                </a:lnTo>
                <a:lnTo>
                  <a:pt x="411219" y="44593"/>
                </a:lnTo>
                <a:lnTo>
                  <a:pt x="456615" y="33223"/>
                </a:lnTo>
                <a:lnTo>
                  <a:pt x="536448" y="25184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90049" y="629412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79">
                <a:moveTo>
                  <a:pt x="565403" y="0"/>
                </a:moveTo>
                <a:lnTo>
                  <a:pt x="514728" y="2236"/>
                </a:lnTo>
                <a:lnTo>
                  <a:pt x="465305" y="8817"/>
                </a:lnTo>
                <a:lnTo>
                  <a:pt x="417323" y="19553"/>
                </a:lnTo>
                <a:lnTo>
                  <a:pt x="370974" y="34255"/>
                </a:lnTo>
                <a:lnTo>
                  <a:pt x="326448" y="52731"/>
                </a:lnTo>
                <a:lnTo>
                  <a:pt x="283935" y="74793"/>
                </a:lnTo>
                <a:lnTo>
                  <a:pt x="243626" y="100249"/>
                </a:lnTo>
                <a:lnTo>
                  <a:pt x="205711" y="128909"/>
                </a:lnTo>
                <a:lnTo>
                  <a:pt x="170380" y="160584"/>
                </a:lnTo>
                <a:lnTo>
                  <a:pt x="137825" y="195084"/>
                </a:lnTo>
                <a:lnTo>
                  <a:pt x="108235" y="232218"/>
                </a:lnTo>
                <a:lnTo>
                  <a:pt x="81800" y="271796"/>
                </a:lnTo>
                <a:lnTo>
                  <a:pt x="58712" y="313628"/>
                </a:lnTo>
                <a:lnTo>
                  <a:pt x="39161" y="357524"/>
                </a:lnTo>
                <a:lnTo>
                  <a:pt x="23336" y="403294"/>
                </a:lnTo>
                <a:lnTo>
                  <a:pt x="11429" y="450748"/>
                </a:lnTo>
                <a:lnTo>
                  <a:pt x="0" y="563879"/>
                </a:lnTo>
                <a:lnTo>
                  <a:pt x="25387" y="563879"/>
                </a:lnTo>
                <a:lnTo>
                  <a:pt x="36309" y="455637"/>
                </a:lnTo>
                <a:lnTo>
                  <a:pt x="47682" y="410316"/>
                </a:lnTo>
                <a:lnTo>
                  <a:pt x="62796" y="366602"/>
                </a:lnTo>
                <a:lnTo>
                  <a:pt x="81471" y="324679"/>
                </a:lnTo>
                <a:lnTo>
                  <a:pt x="103523" y="284726"/>
                </a:lnTo>
                <a:lnTo>
                  <a:pt x="128770" y="246927"/>
                </a:lnTo>
                <a:lnTo>
                  <a:pt x="157032" y="211462"/>
                </a:lnTo>
                <a:lnTo>
                  <a:pt x="188126" y="178512"/>
                </a:lnTo>
                <a:lnTo>
                  <a:pt x="221870" y="148261"/>
                </a:lnTo>
                <a:lnTo>
                  <a:pt x="258082" y="120888"/>
                </a:lnTo>
                <a:lnTo>
                  <a:pt x="296581" y="96577"/>
                </a:lnTo>
                <a:lnTo>
                  <a:pt x="337185" y="75507"/>
                </a:lnTo>
                <a:lnTo>
                  <a:pt x="379711" y="57861"/>
                </a:lnTo>
                <a:lnTo>
                  <a:pt x="423977" y="43820"/>
                </a:lnTo>
                <a:lnTo>
                  <a:pt x="469803" y="33566"/>
                </a:lnTo>
                <a:lnTo>
                  <a:pt x="517006" y="27281"/>
                </a:lnTo>
                <a:lnTo>
                  <a:pt x="565403" y="25145"/>
                </a:lnTo>
                <a:lnTo>
                  <a:pt x="613801" y="27281"/>
                </a:lnTo>
                <a:lnTo>
                  <a:pt x="661003" y="33566"/>
                </a:lnTo>
                <a:lnTo>
                  <a:pt x="706828" y="43820"/>
                </a:lnTo>
                <a:lnTo>
                  <a:pt x="751095" y="57861"/>
                </a:lnTo>
                <a:lnTo>
                  <a:pt x="793620" y="75507"/>
                </a:lnTo>
                <a:lnTo>
                  <a:pt x="834222" y="96577"/>
                </a:lnTo>
                <a:lnTo>
                  <a:pt x="872720" y="120888"/>
                </a:lnTo>
                <a:lnTo>
                  <a:pt x="908932" y="148261"/>
                </a:lnTo>
                <a:lnTo>
                  <a:pt x="942676" y="178512"/>
                </a:lnTo>
                <a:lnTo>
                  <a:pt x="973769" y="211462"/>
                </a:lnTo>
                <a:lnTo>
                  <a:pt x="1002031" y="246927"/>
                </a:lnTo>
                <a:lnTo>
                  <a:pt x="1027279" y="284726"/>
                </a:lnTo>
                <a:lnTo>
                  <a:pt x="1049332" y="324679"/>
                </a:lnTo>
                <a:lnTo>
                  <a:pt x="1068007" y="366602"/>
                </a:lnTo>
                <a:lnTo>
                  <a:pt x="1083123" y="410316"/>
                </a:lnTo>
                <a:lnTo>
                  <a:pt x="1094498" y="455637"/>
                </a:lnTo>
                <a:lnTo>
                  <a:pt x="1105420" y="563879"/>
                </a:lnTo>
                <a:lnTo>
                  <a:pt x="1130808" y="563879"/>
                </a:lnTo>
                <a:lnTo>
                  <a:pt x="1119377" y="450748"/>
                </a:lnTo>
                <a:lnTo>
                  <a:pt x="1107471" y="403294"/>
                </a:lnTo>
                <a:lnTo>
                  <a:pt x="1091646" y="357524"/>
                </a:lnTo>
                <a:lnTo>
                  <a:pt x="1072095" y="313628"/>
                </a:lnTo>
                <a:lnTo>
                  <a:pt x="1049007" y="271796"/>
                </a:lnTo>
                <a:lnTo>
                  <a:pt x="1022572" y="232218"/>
                </a:lnTo>
                <a:lnTo>
                  <a:pt x="992982" y="195084"/>
                </a:lnTo>
                <a:lnTo>
                  <a:pt x="960427" y="160584"/>
                </a:lnTo>
                <a:lnTo>
                  <a:pt x="925096" y="128909"/>
                </a:lnTo>
                <a:lnTo>
                  <a:pt x="887181" y="100249"/>
                </a:lnTo>
                <a:lnTo>
                  <a:pt x="846872" y="74793"/>
                </a:lnTo>
                <a:lnTo>
                  <a:pt x="804359" y="52731"/>
                </a:lnTo>
                <a:lnTo>
                  <a:pt x="759833" y="34255"/>
                </a:lnTo>
                <a:lnTo>
                  <a:pt x="713484" y="19553"/>
                </a:lnTo>
                <a:lnTo>
                  <a:pt x="665502" y="8817"/>
                </a:lnTo>
                <a:lnTo>
                  <a:pt x="616079" y="2236"/>
                </a:lnTo>
                <a:lnTo>
                  <a:pt x="565403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54" dirty="0"/>
              <a:t>Microsoft</a:t>
            </a:r>
            <a:r>
              <a:rPr sz="3600" spc="45" dirty="0"/>
              <a:t> </a:t>
            </a:r>
            <a:r>
              <a:rPr sz="3600" spc="340" dirty="0"/>
              <a:t>Azure</a:t>
            </a:r>
            <a:r>
              <a:rPr sz="3600" spc="50" dirty="0"/>
              <a:t> </a:t>
            </a:r>
            <a:r>
              <a:rPr sz="3600" spc="285" dirty="0"/>
              <a:t>Fundamentals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3160776" y="3151632"/>
            <a:ext cx="3505200" cy="460375"/>
          </a:xfrm>
          <a:custGeom>
            <a:avLst/>
            <a:gdLst/>
            <a:ahLst/>
            <a:cxnLst/>
            <a:rect l="l" t="t" r="r" b="b"/>
            <a:pathLst>
              <a:path w="3505200" h="460375">
                <a:moveTo>
                  <a:pt x="3505200" y="0"/>
                </a:moveTo>
                <a:lnTo>
                  <a:pt x="0" y="0"/>
                </a:lnTo>
                <a:lnTo>
                  <a:pt x="0" y="460248"/>
                </a:lnTo>
                <a:lnTo>
                  <a:pt x="3505200" y="460248"/>
                </a:lnTo>
                <a:lnTo>
                  <a:pt x="3505200" y="0"/>
                </a:lnTo>
                <a:close/>
              </a:path>
            </a:pathLst>
          </a:custGeom>
          <a:solidFill>
            <a:srgbClr val="FFFF00">
              <a:alpha val="2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3890" y="2180844"/>
            <a:ext cx="2537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80" dirty="0">
                <a:latin typeface="Calibri"/>
                <a:cs typeface="Calibri"/>
              </a:rPr>
              <a:t>Candidates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35" dirty="0">
                <a:latin typeface="Calibri"/>
                <a:cs typeface="Calibri"/>
              </a:rPr>
              <a:t>with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0776" y="2154935"/>
            <a:ext cx="4142740" cy="460375"/>
          </a:xfrm>
          <a:prstGeom prst="rect">
            <a:avLst/>
          </a:prstGeom>
          <a:solidFill>
            <a:srgbClr val="FFFF00">
              <a:alpha val="25097"/>
            </a:srgbClr>
          </a:solidFill>
        </p:spPr>
        <p:txBody>
          <a:bodyPr vert="horz" wrap="square" lIns="0" tIns="3873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305"/>
              </a:spcBef>
            </a:pPr>
            <a:r>
              <a:rPr sz="2400" u="sng" spc="11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non-</a:t>
            </a:r>
            <a:r>
              <a:rPr sz="2400" u="sng" spc="1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technical</a:t>
            </a:r>
            <a:r>
              <a:rPr sz="2400" u="sng" spc="2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u="sng" spc="17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backgrounds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3890" y="3140964"/>
            <a:ext cx="679132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180" dirty="0">
                <a:latin typeface="Calibri"/>
                <a:cs typeface="Calibri"/>
              </a:rPr>
              <a:t>Candidates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with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u="sng" spc="19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</a:t>
            </a:r>
            <a:r>
              <a:rPr sz="2400" u="sng" spc="1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u="sng" spc="1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technical</a:t>
            </a:r>
            <a:r>
              <a:rPr sz="2400" u="sng" spc="1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u="sng" spc="1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background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who 	</a:t>
            </a:r>
            <a:r>
              <a:rPr sz="2400" spc="130" dirty="0">
                <a:latin typeface="Calibri"/>
                <a:cs typeface="Calibri"/>
              </a:rPr>
              <a:t>have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need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validate </a:t>
            </a:r>
            <a:r>
              <a:rPr sz="2400" spc="70" dirty="0">
                <a:latin typeface="Calibri"/>
                <a:cs typeface="Calibri"/>
              </a:rPr>
              <a:t>their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95" dirty="0">
                <a:latin typeface="Calibri"/>
                <a:cs typeface="Calibri"/>
              </a:rPr>
              <a:t>foundational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level 	</a:t>
            </a:r>
            <a:r>
              <a:rPr sz="2400" spc="155" dirty="0">
                <a:latin typeface="Calibri"/>
                <a:cs typeface="Calibri"/>
              </a:rPr>
              <a:t>knowledge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around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cloud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services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890" y="737346"/>
            <a:ext cx="7110095" cy="205930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50"/>
              </a:spcBef>
            </a:pPr>
            <a:r>
              <a:rPr sz="2900" spc="235" dirty="0"/>
              <a:t>“The</a:t>
            </a:r>
            <a:r>
              <a:rPr sz="2900" spc="45" dirty="0"/>
              <a:t> </a:t>
            </a:r>
            <a:r>
              <a:rPr sz="2900" spc="200" dirty="0"/>
              <a:t>public</a:t>
            </a:r>
            <a:r>
              <a:rPr sz="2900" spc="35" dirty="0"/>
              <a:t> </a:t>
            </a:r>
            <a:r>
              <a:rPr sz="2900" spc="229" dirty="0"/>
              <a:t>cloud</a:t>
            </a:r>
            <a:r>
              <a:rPr sz="2900" spc="50" dirty="0"/>
              <a:t> </a:t>
            </a:r>
            <a:r>
              <a:rPr sz="2900" spc="220" dirty="0"/>
              <a:t>is</a:t>
            </a:r>
            <a:r>
              <a:rPr sz="2900" spc="45" dirty="0"/>
              <a:t> </a:t>
            </a:r>
            <a:r>
              <a:rPr sz="2900" spc="204" dirty="0"/>
              <a:t>defined</a:t>
            </a:r>
            <a:r>
              <a:rPr sz="2900" spc="25" dirty="0"/>
              <a:t> </a:t>
            </a:r>
            <a:r>
              <a:rPr sz="2900" spc="290" dirty="0"/>
              <a:t>as </a:t>
            </a:r>
            <a:r>
              <a:rPr sz="2900" spc="235" dirty="0"/>
              <a:t>computing</a:t>
            </a:r>
            <a:r>
              <a:rPr sz="2900" spc="25" dirty="0"/>
              <a:t> </a:t>
            </a:r>
            <a:r>
              <a:rPr sz="2900" spc="265" dirty="0"/>
              <a:t>services</a:t>
            </a:r>
            <a:r>
              <a:rPr sz="2900" spc="25" dirty="0"/>
              <a:t> </a:t>
            </a:r>
            <a:r>
              <a:rPr sz="2900" spc="229" dirty="0"/>
              <a:t>offered</a:t>
            </a:r>
            <a:r>
              <a:rPr sz="2900" spc="20" dirty="0"/>
              <a:t> </a:t>
            </a:r>
            <a:r>
              <a:rPr sz="2900" spc="229" dirty="0"/>
              <a:t>by</a:t>
            </a:r>
            <a:r>
              <a:rPr sz="2900" spc="45" dirty="0"/>
              <a:t> </a:t>
            </a:r>
            <a:r>
              <a:rPr sz="2900" spc="145" dirty="0"/>
              <a:t>third- </a:t>
            </a:r>
            <a:r>
              <a:rPr sz="2900" spc="200" dirty="0"/>
              <a:t>party</a:t>
            </a:r>
            <a:r>
              <a:rPr sz="2900" spc="45" dirty="0"/>
              <a:t> </a:t>
            </a:r>
            <a:r>
              <a:rPr sz="2900" spc="215" dirty="0"/>
              <a:t>providers</a:t>
            </a:r>
            <a:r>
              <a:rPr sz="2900" dirty="0"/>
              <a:t> </a:t>
            </a:r>
            <a:r>
              <a:rPr sz="2900" spc="204" dirty="0"/>
              <a:t>over</a:t>
            </a:r>
            <a:r>
              <a:rPr sz="2900" spc="35" dirty="0"/>
              <a:t> </a:t>
            </a:r>
            <a:r>
              <a:rPr sz="2900" spc="195" dirty="0"/>
              <a:t>the</a:t>
            </a:r>
            <a:r>
              <a:rPr sz="2900" spc="50" dirty="0"/>
              <a:t> </a:t>
            </a:r>
            <a:r>
              <a:rPr sz="2900" spc="200" dirty="0"/>
              <a:t>public</a:t>
            </a:r>
            <a:r>
              <a:rPr sz="2900" spc="35" dirty="0"/>
              <a:t> </a:t>
            </a:r>
            <a:r>
              <a:rPr sz="2900" spc="140" dirty="0"/>
              <a:t>Internet, </a:t>
            </a:r>
            <a:r>
              <a:rPr sz="2900" spc="235" dirty="0"/>
              <a:t>making</a:t>
            </a:r>
            <a:r>
              <a:rPr sz="2900" spc="45" dirty="0"/>
              <a:t> </a:t>
            </a:r>
            <a:r>
              <a:rPr sz="2900" spc="200" dirty="0"/>
              <a:t>them</a:t>
            </a:r>
            <a:r>
              <a:rPr sz="2900" spc="50" dirty="0"/>
              <a:t> </a:t>
            </a:r>
            <a:r>
              <a:rPr sz="2900" spc="175" dirty="0"/>
              <a:t>available</a:t>
            </a:r>
            <a:r>
              <a:rPr sz="2900" spc="70" dirty="0"/>
              <a:t> </a:t>
            </a:r>
            <a:r>
              <a:rPr sz="2900" spc="160" dirty="0"/>
              <a:t>to</a:t>
            </a:r>
            <a:r>
              <a:rPr sz="2900" spc="40" dirty="0"/>
              <a:t> </a:t>
            </a:r>
            <a:r>
              <a:rPr sz="2900" spc="220" dirty="0"/>
              <a:t>anyone</a:t>
            </a:r>
            <a:r>
              <a:rPr sz="2900" spc="50" dirty="0"/>
              <a:t> </a:t>
            </a:r>
            <a:r>
              <a:rPr sz="2900" spc="170" dirty="0"/>
              <a:t>who </a:t>
            </a:r>
            <a:r>
              <a:rPr sz="2900" spc="225" dirty="0"/>
              <a:t>wants</a:t>
            </a:r>
            <a:r>
              <a:rPr sz="2900" spc="60" dirty="0"/>
              <a:t> </a:t>
            </a:r>
            <a:r>
              <a:rPr sz="2900" spc="160" dirty="0"/>
              <a:t>to</a:t>
            </a:r>
            <a:r>
              <a:rPr sz="2900" spc="35" dirty="0"/>
              <a:t> </a:t>
            </a:r>
            <a:r>
              <a:rPr sz="2900" spc="270" dirty="0"/>
              <a:t>use</a:t>
            </a:r>
            <a:r>
              <a:rPr sz="2900" spc="70" dirty="0"/>
              <a:t> </a:t>
            </a:r>
            <a:r>
              <a:rPr sz="2900" spc="195" dirty="0"/>
              <a:t>or</a:t>
            </a:r>
            <a:r>
              <a:rPr sz="2900" spc="25" dirty="0"/>
              <a:t> </a:t>
            </a:r>
            <a:r>
              <a:rPr sz="2900" spc="265" dirty="0"/>
              <a:t>purchase</a:t>
            </a:r>
            <a:r>
              <a:rPr sz="2900" spc="45" dirty="0"/>
              <a:t> </a:t>
            </a:r>
            <a:r>
              <a:rPr sz="2900" spc="114" dirty="0"/>
              <a:t>them.”</a:t>
            </a:r>
            <a:endParaRPr sz="2900"/>
          </a:p>
        </p:txBody>
      </p:sp>
      <p:sp>
        <p:nvSpPr>
          <p:cNvPr id="3" name="object 3"/>
          <p:cNvSpPr/>
          <p:nvPr/>
        </p:nvSpPr>
        <p:spPr>
          <a:xfrm>
            <a:off x="563880" y="6086855"/>
            <a:ext cx="7336155" cy="0"/>
          </a:xfrm>
          <a:custGeom>
            <a:avLst/>
            <a:gdLst/>
            <a:ahLst/>
            <a:cxnLst/>
            <a:rect l="l" t="t" r="r" b="b"/>
            <a:pathLst>
              <a:path w="7336155">
                <a:moveTo>
                  <a:pt x="0" y="0"/>
                </a:moveTo>
                <a:lnTo>
                  <a:pt x="7335837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27592" y="807719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27613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90073" y="6291071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4">
                <a:moveTo>
                  <a:pt x="565378" y="0"/>
                </a:moveTo>
                <a:lnTo>
                  <a:pt x="516592" y="2080"/>
                </a:lnTo>
                <a:lnTo>
                  <a:pt x="468959" y="8207"/>
                </a:lnTo>
                <a:lnTo>
                  <a:pt x="422648" y="18210"/>
                </a:lnTo>
                <a:lnTo>
                  <a:pt x="377829" y="31921"/>
                </a:lnTo>
                <a:lnTo>
                  <a:pt x="334672" y="49168"/>
                </a:lnTo>
                <a:lnTo>
                  <a:pt x="293345" y="69781"/>
                </a:lnTo>
                <a:lnTo>
                  <a:pt x="254020" y="93591"/>
                </a:lnTo>
                <a:lnTo>
                  <a:pt x="216866" y="120427"/>
                </a:lnTo>
                <a:lnTo>
                  <a:pt x="182052" y="150120"/>
                </a:lnTo>
                <a:lnTo>
                  <a:pt x="149748" y="182498"/>
                </a:lnTo>
                <a:lnTo>
                  <a:pt x="120124" y="217392"/>
                </a:lnTo>
                <a:lnTo>
                  <a:pt x="93350" y="254633"/>
                </a:lnTo>
                <a:lnTo>
                  <a:pt x="69595" y="294049"/>
                </a:lnTo>
                <a:lnTo>
                  <a:pt x="49029" y="335471"/>
                </a:lnTo>
                <a:lnTo>
                  <a:pt x="31822" y="378728"/>
                </a:lnTo>
                <a:lnTo>
                  <a:pt x="18143" y="423651"/>
                </a:lnTo>
                <a:lnTo>
                  <a:pt x="8162" y="470069"/>
                </a:lnTo>
                <a:lnTo>
                  <a:pt x="2049" y="517813"/>
                </a:lnTo>
                <a:lnTo>
                  <a:pt x="0" y="566927"/>
                </a:lnTo>
                <a:lnTo>
                  <a:pt x="1130757" y="566927"/>
                </a:lnTo>
                <a:lnTo>
                  <a:pt x="1128707" y="517813"/>
                </a:lnTo>
                <a:lnTo>
                  <a:pt x="1122594" y="470069"/>
                </a:lnTo>
                <a:lnTo>
                  <a:pt x="1112613" y="423651"/>
                </a:lnTo>
                <a:lnTo>
                  <a:pt x="1098934" y="378728"/>
                </a:lnTo>
                <a:lnTo>
                  <a:pt x="1081727" y="335471"/>
                </a:lnTo>
                <a:lnTo>
                  <a:pt x="1061161" y="294049"/>
                </a:lnTo>
                <a:lnTo>
                  <a:pt x="1037406" y="254633"/>
                </a:lnTo>
                <a:lnTo>
                  <a:pt x="1010632" y="217392"/>
                </a:lnTo>
                <a:lnTo>
                  <a:pt x="981008" y="182498"/>
                </a:lnTo>
                <a:lnTo>
                  <a:pt x="948704" y="150120"/>
                </a:lnTo>
                <a:lnTo>
                  <a:pt x="913890" y="120427"/>
                </a:lnTo>
                <a:lnTo>
                  <a:pt x="876736" y="93591"/>
                </a:lnTo>
                <a:lnTo>
                  <a:pt x="837411" y="69781"/>
                </a:lnTo>
                <a:lnTo>
                  <a:pt x="796085" y="49168"/>
                </a:lnTo>
                <a:lnTo>
                  <a:pt x="752927" y="31921"/>
                </a:lnTo>
                <a:lnTo>
                  <a:pt x="708108" y="18210"/>
                </a:lnTo>
                <a:lnTo>
                  <a:pt x="661797" y="8207"/>
                </a:lnTo>
                <a:lnTo>
                  <a:pt x="614164" y="2080"/>
                </a:lnTo>
                <a:lnTo>
                  <a:pt x="565378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90047" y="3547871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90047" y="2179320"/>
            <a:ext cx="1130935" cy="1127760"/>
          </a:xfrm>
          <a:custGeom>
            <a:avLst/>
            <a:gdLst/>
            <a:ahLst/>
            <a:cxnLst/>
            <a:rect l="l" t="t" r="r" b="b"/>
            <a:pathLst>
              <a:path w="1130934" h="1127760">
                <a:moveTo>
                  <a:pt x="565404" y="0"/>
                </a:moveTo>
                <a:lnTo>
                  <a:pt x="516618" y="2069"/>
                </a:lnTo>
                <a:lnTo>
                  <a:pt x="468985" y="8166"/>
                </a:lnTo>
                <a:lnTo>
                  <a:pt x="422674" y="18120"/>
                </a:lnTo>
                <a:lnTo>
                  <a:pt x="377854" y="31762"/>
                </a:lnTo>
                <a:lnTo>
                  <a:pt x="334697" y="48924"/>
                </a:lnTo>
                <a:lnTo>
                  <a:pt x="293371" y="69435"/>
                </a:lnTo>
                <a:lnTo>
                  <a:pt x="254046" y="93126"/>
                </a:lnTo>
                <a:lnTo>
                  <a:pt x="216891" y="119829"/>
                </a:lnTo>
                <a:lnTo>
                  <a:pt x="182077" y="149373"/>
                </a:lnTo>
                <a:lnTo>
                  <a:pt x="149774" y="181590"/>
                </a:lnTo>
                <a:lnTo>
                  <a:pt x="120150" y="216311"/>
                </a:lnTo>
                <a:lnTo>
                  <a:pt x="93376" y="253365"/>
                </a:lnTo>
                <a:lnTo>
                  <a:pt x="69621" y="292584"/>
                </a:lnTo>
                <a:lnTo>
                  <a:pt x="49055" y="333799"/>
                </a:lnTo>
                <a:lnTo>
                  <a:pt x="31847" y="376840"/>
                </a:lnTo>
                <a:lnTo>
                  <a:pt x="18168" y="421537"/>
                </a:lnTo>
                <a:lnTo>
                  <a:pt x="8188" y="467723"/>
                </a:lnTo>
                <a:lnTo>
                  <a:pt x="2075" y="515227"/>
                </a:lnTo>
                <a:lnTo>
                  <a:pt x="0" y="563879"/>
                </a:lnTo>
                <a:lnTo>
                  <a:pt x="2075" y="612532"/>
                </a:lnTo>
                <a:lnTo>
                  <a:pt x="8188" y="660036"/>
                </a:lnTo>
                <a:lnTo>
                  <a:pt x="18168" y="706222"/>
                </a:lnTo>
                <a:lnTo>
                  <a:pt x="31847" y="750919"/>
                </a:lnTo>
                <a:lnTo>
                  <a:pt x="49055" y="793960"/>
                </a:lnTo>
                <a:lnTo>
                  <a:pt x="69621" y="835175"/>
                </a:lnTo>
                <a:lnTo>
                  <a:pt x="93376" y="874394"/>
                </a:lnTo>
                <a:lnTo>
                  <a:pt x="120150" y="911448"/>
                </a:lnTo>
                <a:lnTo>
                  <a:pt x="149774" y="946169"/>
                </a:lnTo>
                <a:lnTo>
                  <a:pt x="182077" y="978386"/>
                </a:lnTo>
                <a:lnTo>
                  <a:pt x="216891" y="1007930"/>
                </a:lnTo>
                <a:lnTo>
                  <a:pt x="254046" y="1034633"/>
                </a:lnTo>
                <a:lnTo>
                  <a:pt x="293371" y="1058324"/>
                </a:lnTo>
                <a:lnTo>
                  <a:pt x="334697" y="1078835"/>
                </a:lnTo>
                <a:lnTo>
                  <a:pt x="377854" y="1095997"/>
                </a:lnTo>
                <a:lnTo>
                  <a:pt x="422674" y="1109639"/>
                </a:lnTo>
                <a:lnTo>
                  <a:pt x="468985" y="1119593"/>
                </a:lnTo>
                <a:lnTo>
                  <a:pt x="516618" y="1125690"/>
                </a:lnTo>
                <a:lnTo>
                  <a:pt x="565404" y="1127759"/>
                </a:lnTo>
                <a:lnTo>
                  <a:pt x="614189" y="1125690"/>
                </a:lnTo>
                <a:lnTo>
                  <a:pt x="661822" y="1119593"/>
                </a:lnTo>
                <a:lnTo>
                  <a:pt x="708133" y="1109639"/>
                </a:lnTo>
                <a:lnTo>
                  <a:pt x="752953" y="1095997"/>
                </a:lnTo>
                <a:lnTo>
                  <a:pt x="796110" y="1078835"/>
                </a:lnTo>
                <a:lnTo>
                  <a:pt x="837436" y="1058324"/>
                </a:lnTo>
                <a:lnTo>
                  <a:pt x="876761" y="1034633"/>
                </a:lnTo>
                <a:lnTo>
                  <a:pt x="913916" y="1007930"/>
                </a:lnTo>
                <a:lnTo>
                  <a:pt x="948730" y="978386"/>
                </a:lnTo>
                <a:lnTo>
                  <a:pt x="981033" y="946169"/>
                </a:lnTo>
                <a:lnTo>
                  <a:pt x="1010657" y="911448"/>
                </a:lnTo>
                <a:lnTo>
                  <a:pt x="1037431" y="874394"/>
                </a:lnTo>
                <a:lnTo>
                  <a:pt x="1061186" y="835175"/>
                </a:lnTo>
                <a:lnTo>
                  <a:pt x="1081752" y="793960"/>
                </a:lnTo>
                <a:lnTo>
                  <a:pt x="1098960" y="750919"/>
                </a:lnTo>
                <a:lnTo>
                  <a:pt x="1112639" y="706222"/>
                </a:lnTo>
                <a:lnTo>
                  <a:pt x="1122619" y="660036"/>
                </a:lnTo>
                <a:lnTo>
                  <a:pt x="1128732" y="612532"/>
                </a:lnTo>
                <a:lnTo>
                  <a:pt x="1130808" y="563879"/>
                </a:lnTo>
                <a:lnTo>
                  <a:pt x="1128732" y="515227"/>
                </a:lnTo>
                <a:lnTo>
                  <a:pt x="1122619" y="467723"/>
                </a:lnTo>
                <a:lnTo>
                  <a:pt x="1112639" y="421537"/>
                </a:lnTo>
                <a:lnTo>
                  <a:pt x="1098960" y="376840"/>
                </a:lnTo>
                <a:lnTo>
                  <a:pt x="1081752" y="333799"/>
                </a:lnTo>
                <a:lnTo>
                  <a:pt x="1061186" y="292584"/>
                </a:lnTo>
                <a:lnTo>
                  <a:pt x="1037431" y="253365"/>
                </a:lnTo>
                <a:lnTo>
                  <a:pt x="1010657" y="216311"/>
                </a:lnTo>
                <a:lnTo>
                  <a:pt x="981033" y="181590"/>
                </a:lnTo>
                <a:lnTo>
                  <a:pt x="948730" y="149373"/>
                </a:lnTo>
                <a:lnTo>
                  <a:pt x="913916" y="119829"/>
                </a:lnTo>
                <a:lnTo>
                  <a:pt x="876761" y="93126"/>
                </a:lnTo>
                <a:lnTo>
                  <a:pt x="837436" y="69435"/>
                </a:lnTo>
                <a:lnTo>
                  <a:pt x="796110" y="48924"/>
                </a:lnTo>
                <a:lnTo>
                  <a:pt x="752953" y="31762"/>
                </a:lnTo>
                <a:lnTo>
                  <a:pt x="708133" y="18120"/>
                </a:lnTo>
                <a:lnTo>
                  <a:pt x="661822" y="8166"/>
                </a:lnTo>
                <a:lnTo>
                  <a:pt x="614189" y="2069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90047" y="807719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90068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5577" y="6294120"/>
            <a:ext cx="536575" cy="563880"/>
          </a:xfrm>
          <a:custGeom>
            <a:avLst/>
            <a:gdLst/>
            <a:ahLst/>
            <a:cxnLst/>
            <a:rect l="l" t="t" r="r" b="b"/>
            <a:pathLst>
              <a:path w="536575" h="563879">
                <a:moveTo>
                  <a:pt x="536422" y="0"/>
                </a:moveTo>
                <a:lnTo>
                  <a:pt x="450303" y="8724"/>
                </a:lnTo>
                <a:lnTo>
                  <a:pt x="402894" y="20654"/>
                </a:lnTo>
                <a:lnTo>
                  <a:pt x="357167" y="36507"/>
                </a:lnTo>
                <a:lnTo>
                  <a:pt x="313312" y="56094"/>
                </a:lnTo>
                <a:lnTo>
                  <a:pt x="271519" y="79223"/>
                </a:lnTo>
                <a:lnTo>
                  <a:pt x="231978" y="105704"/>
                </a:lnTo>
                <a:lnTo>
                  <a:pt x="194878" y="135346"/>
                </a:lnTo>
                <a:lnTo>
                  <a:pt x="160411" y="167958"/>
                </a:lnTo>
                <a:lnTo>
                  <a:pt x="128765" y="203350"/>
                </a:lnTo>
                <a:lnTo>
                  <a:pt x="100131" y="241331"/>
                </a:lnTo>
                <a:lnTo>
                  <a:pt x="74698" y="281710"/>
                </a:lnTo>
                <a:lnTo>
                  <a:pt x="52657" y="324297"/>
                </a:lnTo>
                <a:lnTo>
                  <a:pt x="34198" y="368900"/>
                </a:lnTo>
                <a:lnTo>
                  <a:pt x="19510" y="415329"/>
                </a:lnTo>
                <a:lnTo>
                  <a:pt x="8783" y="463393"/>
                </a:lnTo>
                <a:lnTo>
                  <a:pt x="2208" y="512901"/>
                </a:lnTo>
                <a:lnTo>
                  <a:pt x="0" y="563879"/>
                </a:lnTo>
                <a:lnTo>
                  <a:pt x="536422" y="563879"/>
                </a:lnTo>
                <a:lnTo>
                  <a:pt x="536422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655552" y="4922520"/>
            <a:ext cx="536575" cy="1127760"/>
          </a:xfrm>
          <a:custGeom>
            <a:avLst/>
            <a:gdLst/>
            <a:ahLst/>
            <a:cxnLst/>
            <a:rect l="l" t="t" r="r" b="b"/>
            <a:pathLst>
              <a:path w="536575" h="1127760">
                <a:moveTo>
                  <a:pt x="536448" y="0"/>
                </a:moveTo>
                <a:lnTo>
                  <a:pt x="450329" y="8724"/>
                </a:lnTo>
                <a:lnTo>
                  <a:pt x="402920" y="20657"/>
                </a:lnTo>
                <a:lnTo>
                  <a:pt x="357192" y="36516"/>
                </a:lnTo>
                <a:lnTo>
                  <a:pt x="313337" y="56109"/>
                </a:lnTo>
                <a:lnTo>
                  <a:pt x="271544" y="79247"/>
                </a:lnTo>
                <a:lnTo>
                  <a:pt x="232003" y="105739"/>
                </a:lnTo>
                <a:lnTo>
                  <a:pt x="194904" y="135393"/>
                </a:lnTo>
                <a:lnTo>
                  <a:pt x="160436" y="168019"/>
                </a:lnTo>
                <a:lnTo>
                  <a:pt x="128790" y="203425"/>
                </a:lnTo>
                <a:lnTo>
                  <a:pt x="100156" y="241421"/>
                </a:lnTo>
                <a:lnTo>
                  <a:pt x="74724" y="281817"/>
                </a:lnTo>
                <a:lnTo>
                  <a:pt x="52683" y="324420"/>
                </a:lnTo>
                <a:lnTo>
                  <a:pt x="34223" y="369041"/>
                </a:lnTo>
                <a:lnTo>
                  <a:pt x="19535" y="415488"/>
                </a:lnTo>
                <a:lnTo>
                  <a:pt x="8809" y="463571"/>
                </a:lnTo>
                <a:lnTo>
                  <a:pt x="2233" y="513098"/>
                </a:lnTo>
                <a:lnTo>
                  <a:pt x="0" y="563879"/>
                </a:lnTo>
                <a:lnTo>
                  <a:pt x="2233" y="614661"/>
                </a:lnTo>
                <a:lnTo>
                  <a:pt x="8809" y="664188"/>
                </a:lnTo>
                <a:lnTo>
                  <a:pt x="19535" y="712271"/>
                </a:lnTo>
                <a:lnTo>
                  <a:pt x="34223" y="758718"/>
                </a:lnTo>
                <a:lnTo>
                  <a:pt x="52683" y="803339"/>
                </a:lnTo>
                <a:lnTo>
                  <a:pt x="74724" y="845942"/>
                </a:lnTo>
                <a:lnTo>
                  <a:pt x="100156" y="886338"/>
                </a:lnTo>
                <a:lnTo>
                  <a:pt x="128790" y="924334"/>
                </a:lnTo>
                <a:lnTo>
                  <a:pt x="160436" y="959740"/>
                </a:lnTo>
                <a:lnTo>
                  <a:pt x="194904" y="992366"/>
                </a:lnTo>
                <a:lnTo>
                  <a:pt x="232003" y="1022020"/>
                </a:lnTo>
                <a:lnTo>
                  <a:pt x="271544" y="1048511"/>
                </a:lnTo>
                <a:lnTo>
                  <a:pt x="313337" y="1071650"/>
                </a:lnTo>
                <a:lnTo>
                  <a:pt x="357192" y="1091243"/>
                </a:lnTo>
                <a:lnTo>
                  <a:pt x="402920" y="1107102"/>
                </a:lnTo>
                <a:lnTo>
                  <a:pt x="450329" y="1119035"/>
                </a:lnTo>
                <a:lnTo>
                  <a:pt x="536448" y="1127759"/>
                </a:lnTo>
                <a:lnTo>
                  <a:pt x="536448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655552" y="3550920"/>
            <a:ext cx="536575" cy="1127760"/>
          </a:xfrm>
          <a:custGeom>
            <a:avLst/>
            <a:gdLst/>
            <a:ahLst/>
            <a:cxnLst/>
            <a:rect l="l" t="t" r="r" b="b"/>
            <a:pathLst>
              <a:path w="536575" h="1127760">
                <a:moveTo>
                  <a:pt x="536448" y="0"/>
                </a:moveTo>
                <a:lnTo>
                  <a:pt x="450329" y="8724"/>
                </a:lnTo>
                <a:lnTo>
                  <a:pt x="402920" y="20657"/>
                </a:lnTo>
                <a:lnTo>
                  <a:pt x="357192" y="36516"/>
                </a:lnTo>
                <a:lnTo>
                  <a:pt x="313337" y="56109"/>
                </a:lnTo>
                <a:lnTo>
                  <a:pt x="271544" y="79248"/>
                </a:lnTo>
                <a:lnTo>
                  <a:pt x="232003" y="105739"/>
                </a:lnTo>
                <a:lnTo>
                  <a:pt x="194904" y="135393"/>
                </a:lnTo>
                <a:lnTo>
                  <a:pt x="160436" y="168019"/>
                </a:lnTo>
                <a:lnTo>
                  <a:pt x="128790" y="203425"/>
                </a:lnTo>
                <a:lnTo>
                  <a:pt x="100156" y="241421"/>
                </a:lnTo>
                <a:lnTo>
                  <a:pt x="74724" y="281817"/>
                </a:lnTo>
                <a:lnTo>
                  <a:pt x="52683" y="324420"/>
                </a:lnTo>
                <a:lnTo>
                  <a:pt x="34223" y="369041"/>
                </a:lnTo>
                <a:lnTo>
                  <a:pt x="19535" y="415488"/>
                </a:lnTo>
                <a:lnTo>
                  <a:pt x="8809" y="463571"/>
                </a:lnTo>
                <a:lnTo>
                  <a:pt x="2233" y="513098"/>
                </a:lnTo>
                <a:lnTo>
                  <a:pt x="0" y="563880"/>
                </a:lnTo>
                <a:lnTo>
                  <a:pt x="2233" y="614661"/>
                </a:lnTo>
                <a:lnTo>
                  <a:pt x="8809" y="664188"/>
                </a:lnTo>
                <a:lnTo>
                  <a:pt x="19535" y="712271"/>
                </a:lnTo>
                <a:lnTo>
                  <a:pt x="34223" y="758718"/>
                </a:lnTo>
                <a:lnTo>
                  <a:pt x="52683" y="803339"/>
                </a:lnTo>
                <a:lnTo>
                  <a:pt x="74724" y="845942"/>
                </a:lnTo>
                <a:lnTo>
                  <a:pt x="100156" y="886338"/>
                </a:lnTo>
                <a:lnTo>
                  <a:pt x="128790" y="924334"/>
                </a:lnTo>
                <a:lnTo>
                  <a:pt x="160436" y="959740"/>
                </a:lnTo>
                <a:lnTo>
                  <a:pt x="194904" y="992366"/>
                </a:lnTo>
                <a:lnTo>
                  <a:pt x="232003" y="1022020"/>
                </a:lnTo>
                <a:lnTo>
                  <a:pt x="271544" y="1048512"/>
                </a:lnTo>
                <a:lnTo>
                  <a:pt x="313337" y="1071650"/>
                </a:lnTo>
                <a:lnTo>
                  <a:pt x="357192" y="1091243"/>
                </a:lnTo>
                <a:lnTo>
                  <a:pt x="402920" y="1107102"/>
                </a:lnTo>
                <a:lnTo>
                  <a:pt x="450329" y="1119035"/>
                </a:lnTo>
                <a:lnTo>
                  <a:pt x="536448" y="1127760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55552" y="2179320"/>
            <a:ext cx="536575" cy="1127760"/>
          </a:xfrm>
          <a:custGeom>
            <a:avLst/>
            <a:gdLst/>
            <a:ahLst/>
            <a:cxnLst/>
            <a:rect l="l" t="t" r="r" b="b"/>
            <a:pathLst>
              <a:path w="536575" h="1127760">
                <a:moveTo>
                  <a:pt x="536448" y="0"/>
                </a:moveTo>
                <a:lnTo>
                  <a:pt x="450329" y="8724"/>
                </a:lnTo>
                <a:lnTo>
                  <a:pt x="402920" y="20657"/>
                </a:lnTo>
                <a:lnTo>
                  <a:pt x="357192" y="36516"/>
                </a:lnTo>
                <a:lnTo>
                  <a:pt x="313337" y="56109"/>
                </a:lnTo>
                <a:lnTo>
                  <a:pt x="271544" y="79248"/>
                </a:lnTo>
                <a:lnTo>
                  <a:pt x="232003" y="105739"/>
                </a:lnTo>
                <a:lnTo>
                  <a:pt x="194904" y="135393"/>
                </a:lnTo>
                <a:lnTo>
                  <a:pt x="160436" y="168019"/>
                </a:lnTo>
                <a:lnTo>
                  <a:pt x="128790" y="203425"/>
                </a:lnTo>
                <a:lnTo>
                  <a:pt x="100156" y="241421"/>
                </a:lnTo>
                <a:lnTo>
                  <a:pt x="74724" y="281817"/>
                </a:lnTo>
                <a:lnTo>
                  <a:pt x="52683" y="324420"/>
                </a:lnTo>
                <a:lnTo>
                  <a:pt x="34223" y="369041"/>
                </a:lnTo>
                <a:lnTo>
                  <a:pt x="19535" y="415488"/>
                </a:lnTo>
                <a:lnTo>
                  <a:pt x="8809" y="463571"/>
                </a:lnTo>
                <a:lnTo>
                  <a:pt x="2233" y="513098"/>
                </a:lnTo>
                <a:lnTo>
                  <a:pt x="0" y="563880"/>
                </a:lnTo>
                <a:lnTo>
                  <a:pt x="2233" y="614661"/>
                </a:lnTo>
                <a:lnTo>
                  <a:pt x="8809" y="664188"/>
                </a:lnTo>
                <a:lnTo>
                  <a:pt x="19535" y="712271"/>
                </a:lnTo>
                <a:lnTo>
                  <a:pt x="34223" y="758718"/>
                </a:lnTo>
                <a:lnTo>
                  <a:pt x="52683" y="803339"/>
                </a:lnTo>
                <a:lnTo>
                  <a:pt x="74724" y="845942"/>
                </a:lnTo>
                <a:lnTo>
                  <a:pt x="100156" y="886338"/>
                </a:lnTo>
                <a:lnTo>
                  <a:pt x="128790" y="924334"/>
                </a:lnTo>
                <a:lnTo>
                  <a:pt x="160436" y="959740"/>
                </a:lnTo>
                <a:lnTo>
                  <a:pt x="194904" y="992366"/>
                </a:lnTo>
                <a:lnTo>
                  <a:pt x="232003" y="1022020"/>
                </a:lnTo>
                <a:lnTo>
                  <a:pt x="271544" y="1048512"/>
                </a:lnTo>
                <a:lnTo>
                  <a:pt x="313337" y="1071650"/>
                </a:lnTo>
                <a:lnTo>
                  <a:pt x="357192" y="1091243"/>
                </a:lnTo>
                <a:lnTo>
                  <a:pt x="402920" y="1107102"/>
                </a:lnTo>
                <a:lnTo>
                  <a:pt x="450329" y="1119035"/>
                </a:lnTo>
                <a:lnTo>
                  <a:pt x="536448" y="1127760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55552" y="807719"/>
            <a:ext cx="536575" cy="1127760"/>
          </a:xfrm>
          <a:custGeom>
            <a:avLst/>
            <a:gdLst/>
            <a:ahLst/>
            <a:cxnLst/>
            <a:rect l="l" t="t" r="r" b="b"/>
            <a:pathLst>
              <a:path w="536575" h="1127760">
                <a:moveTo>
                  <a:pt x="536448" y="0"/>
                </a:moveTo>
                <a:lnTo>
                  <a:pt x="450329" y="8724"/>
                </a:lnTo>
                <a:lnTo>
                  <a:pt x="402920" y="20657"/>
                </a:lnTo>
                <a:lnTo>
                  <a:pt x="357192" y="36516"/>
                </a:lnTo>
                <a:lnTo>
                  <a:pt x="313337" y="56109"/>
                </a:lnTo>
                <a:lnTo>
                  <a:pt x="271544" y="79248"/>
                </a:lnTo>
                <a:lnTo>
                  <a:pt x="232003" y="105739"/>
                </a:lnTo>
                <a:lnTo>
                  <a:pt x="194904" y="135393"/>
                </a:lnTo>
                <a:lnTo>
                  <a:pt x="160436" y="168019"/>
                </a:lnTo>
                <a:lnTo>
                  <a:pt x="128790" y="203425"/>
                </a:lnTo>
                <a:lnTo>
                  <a:pt x="100156" y="241421"/>
                </a:lnTo>
                <a:lnTo>
                  <a:pt x="74724" y="281817"/>
                </a:lnTo>
                <a:lnTo>
                  <a:pt x="52683" y="324420"/>
                </a:lnTo>
                <a:lnTo>
                  <a:pt x="34223" y="369041"/>
                </a:lnTo>
                <a:lnTo>
                  <a:pt x="19535" y="415488"/>
                </a:lnTo>
                <a:lnTo>
                  <a:pt x="8809" y="463571"/>
                </a:lnTo>
                <a:lnTo>
                  <a:pt x="2233" y="513098"/>
                </a:lnTo>
                <a:lnTo>
                  <a:pt x="0" y="563880"/>
                </a:lnTo>
                <a:lnTo>
                  <a:pt x="2233" y="614661"/>
                </a:lnTo>
                <a:lnTo>
                  <a:pt x="8809" y="664188"/>
                </a:lnTo>
                <a:lnTo>
                  <a:pt x="19535" y="712271"/>
                </a:lnTo>
                <a:lnTo>
                  <a:pt x="34223" y="758718"/>
                </a:lnTo>
                <a:lnTo>
                  <a:pt x="52683" y="803339"/>
                </a:lnTo>
                <a:lnTo>
                  <a:pt x="74724" y="845942"/>
                </a:lnTo>
                <a:lnTo>
                  <a:pt x="100156" y="886338"/>
                </a:lnTo>
                <a:lnTo>
                  <a:pt x="128790" y="924334"/>
                </a:lnTo>
                <a:lnTo>
                  <a:pt x="160436" y="959740"/>
                </a:lnTo>
                <a:lnTo>
                  <a:pt x="194904" y="992366"/>
                </a:lnTo>
                <a:lnTo>
                  <a:pt x="232003" y="1022020"/>
                </a:lnTo>
                <a:lnTo>
                  <a:pt x="271544" y="1048512"/>
                </a:lnTo>
                <a:lnTo>
                  <a:pt x="313337" y="1071650"/>
                </a:lnTo>
                <a:lnTo>
                  <a:pt x="357192" y="1091243"/>
                </a:lnTo>
                <a:lnTo>
                  <a:pt x="402920" y="1107102"/>
                </a:lnTo>
                <a:lnTo>
                  <a:pt x="450329" y="1119035"/>
                </a:lnTo>
                <a:lnTo>
                  <a:pt x="536448" y="1127760"/>
                </a:lnTo>
                <a:lnTo>
                  <a:pt x="536448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655573" y="0"/>
            <a:ext cx="536575" cy="563880"/>
          </a:xfrm>
          <a:custGeom>
            <a:avLst/>
            <a:gdLst/>
            <a:ahLst/>
            <a:cxnLst/>
            <a:rect l="l" t="t" r="r" b="b"/>
            <a:pathLst>
              <a:path w="536575" h="563880">
                <a:moveTo>
                  <a:pt x="536422" y="0"/>
                </a:moveTo>
                <a:lnTo>
                  <a:pt x="0" y="0"/>
                </a:lnTo>
                <a:lnTo>
                  <a:pt x="2208" y="50978"/>
                </a:lnTo>
                <a:lnTo>
                  <a:pt x="8783" y="100486"/>
                </a:lnTo>
                <a:lnTo>
                  <a:pt x="19510" y="148550"/>
                </a:lnTo>
                <a:lnTo>
                  <a:pt x="34198" y="194979"/>
                </a:lnTo>
                <a:lnTo>
                  <a:pt x="52658" y="239582"/>
                </a:lnTo>
                <a:lnTo>
                  <a:pt x="74699" y="282169"/>
                </a:lnTo>
                <a:lnTo>
                  <a:pt x="100132" y="322548"/>
                </a:lnTo>
                <a:lnTo>
                  <a:pt x="128766" y="360529"/>
                </a:lnTo>
                <a:lnTo>
                  <a:pt x="160413" y="395921"/>
                </a:lnTo>
                <a:lnTo>
                  <a:pt x="194881" y="428533"/>
                </a:lnTo>
                <a:lnTo>
                  <a:pt x="231982" y="458175"/>
                </a:lnTo>
                <a:lnTo>
                  <a:pt x="271524" y="484656"/>
                </a:lnTo>
                <a:lnTo>
                  <a:pt x="313319" y="507785"/>
                </a:lnTo>
                <a:lnTo>
                  <a:pt x="357176" y="527372"/>
                </a:lnTo>
                <a:lnTo>
                  <a:pt x="402905" y="543225"/>
                </a:lnTo>
                <a:lnTo>
                  <a:pt x="450316" y="555155"/>
                </a:lnTo>
                <a:lnTo>
                  <a:pt x="536422" y="563880"/>
                </a:lnTo>
                <a:lnTo>
                  <a:pt x="536422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470392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43890" y="700769"/>
            <a:ext cx="5188585" cy="262064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 marR="5080">
              <a:lnSpc>
                <a:spcPts val="4970"/>
              </a:lnSpc>
              <a:spcBef>
                <a:spcPts val="730"/>
              </a:spcBef>
            </a:pPr>
            <a:r>
              <a:rPr sz="4600" b="1" spc="425" dirty="0">
                <a:solidFill>
                  <a:srgbClr val="FFFFFF"/>
                </a:solidFill>
                <a:latin typeface="Calibri"/>
                <a:cs typeface="Calibri"/>
              </a:rPr>
              <a:t>Azure</a:t>
            </a:r>
            <a:r>
              <a:rPr sz="4600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409" dirty="0">
                <a:solidFill>
                  <a:srgbClr val="FFFFFF"/>
                </a:solidFill>
                <a:latin typeface="Calibri"/>
                <a:cs typeface="Calibri"/>
              </a:rPr>
              <a:t>owns</a:t>
            </a:r>
            <a:r>
              <a:rPr sz="4600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28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4600" b="1" spc="295" dirty="0">
                <a:solidFill>
                  <a:srgbClr val="FFFFFF"/>
                </a:solidFill>
                <a:latin typeface="Calibri"/>
                <a:cs typeface="Calibri"/>
              </a:rPr>
              <a:t>hardware,</a:t>
            </a:r>
            <a:r>
              <a:rPr sz="460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32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460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225" dirty="0">
                <a:solidFill>
                  <a:srgbClr val="FFFFFF"/>
                </a:solidFill>
                <a:latin typeface="Calibri"/>
                <a:cs typeface="Calibri"/>
              </a:rPr>
              <a:t>their </a:t>
            </a:r>
            <a:r>
              <a:rPr sz="4600" b="1" spc="33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4600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33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4600" b="1" spc="315" dirty="0">
                <a:solidFill>
                  <a:srgbClr val="FFFFFF"/>
                </a:solidFill>
                <a:latin typeface="Calibri"/>
                <a:cs typeface="Calibri"/>
              </a:rPr>
              <a:t>infrastructure</a:t>
            </a:r>
            <a:endParaRPr sz="46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7" name="object 7"/>
            <p:cNvSpPr/>
            <p:nvPr/>
          </p:nvSpPr>
          <p:spPr>
            <a:xfrm>
              <a:off x="563880" y="6086855"/>
              <a:ext cx="7336155" cy="0"/>
            </a:xfrm>
            <a:custGeom>
              <a:avLst/>
              <a:gdLst/>
              <a:ahLst/>
              <a:cxnLst/>
              <a:rect l="l" t="t" r="r" b="b"/>
              <a:pathLst>
                <a:path w="7336155">
                  <a:moveTo>
                    <a:pt x="0" y="0"/>
                  </a:moveTo>
                  <a:lnTo>
                    <a:pt x="7335837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515" dirty="0">
                <a:solidFill>
                  <a:srgbClr val="FFFFFF"/>
                </a:solidFill>
              </a:rPr>
              <a:t>Private</a:t>
            </a:r>
            <a:r>
              <a:rPr sz="7200" spc="95" dirty="0">
                <a:solidFill>
                  <a:srgbClr val="FFFFFF"/>
                </a:solidFill>
              </a:rPr>
              <a:t> </a:t>
            </a:r>
            <a:r>
              <a:rPr sz="7200" spc="565" dirty="0">
                <a:solidFill>
                  <a:srgbClr val="FFFFFF"/>
                </a:solidFill>
              </a:rPr>
              <a:t>cloud</a:t>
            </a:r>
            <a:endParaRPr sz="7200"/>
          </a:p>
        </p:txBody>
      </p:sp>
      <p:sp>
        <p:nvSpPr>
          <p:cNvPr id="3" name="object 3"/>
          <p:cNvSpPr/>
          <p:nvPr/>
        </p:nvSpPr>
        <p:spPr>
          <a:xfrm>
            <a:off x="563880" y="6086855"/>
            <a:ext cx="7336155" cy="0"/>
          </a:xfrm>
          <a:custGeom>
            <a:avLst/>
            <a:gdLst/>
            <a:ahLst/>
            <a:cxnLst/>
            <a:rect l="l" t="t" r="r" b="b"/>
            <a:pathLst>
              <a:path w="7336155">
                <a:moveTo>
                  <a:pt x="0" y="0"/>
                </a:moveTo>
                <a:lnTo>
                  <a:pt x="7335837" y="0"/>
                </a:lnTo>
              </a:path>
            </a:pathLst>
          </a:custGeom>
          <a:ln w="12700">
            <a:solidFill>
              <a:srgbClr val="EFF3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90047" y="807719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52528" y="629412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79">
                <a:moveTo>
                  <a:pt x="539470" y="0"/>
                </a:moveTo>
                <a:lnTo>
                  <a:pt x="451751" y="8851"/>
                </a:lnTo>
                <a:lnTo>
                  <a:pt x="404188" y="20778"/>
                </a:lnTo>
                <a:lnTo>
                  <a:pt x="358312" y="36627"/>
                </a:lnTo>
                <a:lnTo>
                  <a:pt x="314315" y="56210"/>
                </a:lnTo>
                <a:lnTo>
                  <a:pt x="272387" y="79333"/>
                </a:lnTo>
                <a:lnTo>
                  <a:pt x="232718" y="105808"/>
                </a:lnTo>
                <a:lnTo>
                  <a:pt x="195500" y="135444"/>
                </a:lnTo>
                <a:lnTo>
                  <a:pt x="160921" y="168049"/>
                </a:lnTo>
                <a:lnTo>
                  <a:pt x="129174" y="203433"/>
                </a:lnTo>
                <a:lnTo>
                  <a:pt x="100449" y="241405"/>
                </a:lnTo>
                <a:lnTo>
                  <a:pt x="74935" y="281775"/>
                </a:lnTo>
                <a:lnTo>
                  <a:pt x="52824" y="324352"/>
                </a:lnTo>
                <a:lnTo>
                  <a:pt x="34306" y="368945"/>
                </a:lnTo>
                <a:lnTo>
                  <a:pt x="19572" y="415363"/>
                </a:lnTo>
                <a:lnTo>
                  <a:pt x="8811" y="463416"/>
                </a:lnTo>
                <a:lnTo>
                  <a:pt x="2215" y="512913"/>
                </a:lnTo>
                <a:lnTo>
                  <a:pt x="0" y="563879"/>
                </a:lnTo>
                <a:lnTo>
                  <a:pt x="539470" y="563879"/>
                </a:lnTo>
                <a:lnTo>
                  <a:pt x="539470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52502" y="35509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777" y="8851"/>
                </a:lnTo>
                <a:lnTo>
                  <a:pt x="404213" y="20783"/>
                </a:lnTo>
                <a:lnTo>
                  <a:pt x="358337" y="36640"/>
                </a:lnTo>
                <a:lnTo>
                  <a:pt x="314340" y="56230"/>
                </a:lnTo>
                <a:lnTo>
                  <a:pt x="272412" y="79364"/>
                </a:lnTo>
                <a:lnTo>
                  <a:pt x="232744" y="105849"/>
                </a:lnTo>
                <a:lnTo>
                  <a:pt x="195525" y="135496"/>
                </a:lnTo>
                <a:lnTo>
                  <a:pt x="160947" y="168114"/>
                </a:lnTo>
                <a:lnTo>
                  <a:pt x="129200" y="203512"/>
                </a:lnTo>
                <a:lnTo>
                  <a:pt x="100474" y="241499"/>
                </a:lnTo>
                <a:lnTo>
                  <a:pt x="74961" y="281885"/>
                </a:lnTo>
                <a:lnTo>
                  <a:pt x="52850" y="324478"/>
                </a:lnTo>
                <a:lnTo>
                  <a:pt x="34332" y="369087"/>
                </a:lnTo>
                <a:lnTo>
                  <a:pt x="19597" y="415523"/>
                </a:lnTo>
                <a:lnTo>
                  <a:pt x="8837" y="463595"/>
                </a:lnTo>
                <a:lnTo>
                  <a:pt x="2241" y="513110"/>
                </a:lnTo>
                <a:lnTo>
                  <a:pt x="0" y="563880"/>
                </a:lnTo>
                <a:lnTo>
                  <a:pt x="2241" y="614649"/>
                </a:lnTo>
                <a:lnTo>
                  <a:pt x="8837" y="664164"/>
                </a:lnTo>
                <a:lnTo>
                  <a:pt x="19597" y="712236"/>
                </a:lnTo>
                <a:lnTo>
                  <a:pt x="34332" y="758672"/>
                </a:lnTo>
                <a:lnTo>
                  <a:pt x="52850" y="803281"/>
                </a:lnTo>
                <a:lnTo>
                  <a:pt x="74961" y="845874"/>
                </a:lnTo>
                <a:lnTo>
                  <a:pt x="100474" y="886260"/>
                </a:lnTo>
                <a:lnTo>
                  <a:pt x="129200" y="924247"/>
                </a:lnTo>
                <a:lnTo>
                  <a:pt x="160947" y="959645"/>
                </a:lnTo>
                <a:lnTo>
                  <a:pt x="195525" y="992263"/>
                </a:lnTo>
                <a:lnTo>
                  <a:pt x="232744" y="1021910"/>
                </a:lnTo>
                <a:lnTo>
                  <a:pt x="272412" y="1048395"/>
                </a:lnTo>
                <a:lnTo>
                  <a:pt x="314340" y="1071529"/>
                </a:lnTo>
                <a:lnTo>
                  <a:pt x="358337" y="1091119"/>
                </a:lnTo>
                <a:lnTo>
                  <a:pt x="404213" y="1106976"/>
                </a:lnTo>
                <a:lnTo>
                  <a:pt x="451777" y="1118908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52502" y="21793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777" y="8851"/>
                </a:lnTo>
                <a:lnTo>
                  <a:pt x="404213" y="20783"/>
                </a:lnTo>
                <a:lnTo>
                  <a:pt x="358337" y="36640"/>
                </a:lnTo>
                <a:lnTo>
                  <a:pt x="314340" y="56230"/>
                </a:lnTo>
                <a:lnTo>
                  <a:pt x="272412" y="79364"/>
                </a:lnTo>
                <a:lnTo>
                  <a:pt x="232744" y="105849"/>
                </a:lnTo>
                <a:lnTo>
                  <a:pt x="195525" y="135496"/>
                </a:lnTo>
                <a:lnTo>
                  <a:pt x="160947" y="168114"/>
                </a:lnTo>
                <a:lnTo>
                  <a:pt x="129200" y="203512"/>
                </a:lnTo>
                <a:lnTo>
                  <a:pt x="100474" y="241499"/>
                </a:lnTo>
                <a:lnTo>
                  <a:pt x="74961" y="281885"/>
                </a:lnTo>
                <a:lnTo>
                  <a:pt x="52850" y="324478"/>
                </a:lnTo>
                <a:lnTo>
                  <a:pt x="34332" y="369087"/>
                </a:lnTo>
                <a:lnTo>
                  <a:pt x="19597" y="415523"/>
                </a:lnTo>
                <a:lnTo>
                  <a:pt x="8837" y="463595"/>
                </a:lnTo>
                <a:lnTo>
                  <a:pt x="2241" y="513110"/>
                </a:lnTo>
                <a:lnTo>
                  <a:pt x="0" y="563880"/>
                </a:lnTo>
                <a:lnTo>
                  <a:pt x="2241" y="614649"/>
                </a:lnTo>
                <a:lnTo>
                  <a:pt x="8837" y="664164"/>
                </a:lnTo>
                <a:lnTo>
                  <a:pt x="19597" y="712236"/>
                </a:lnTo>
                <a:lnTo>
                  <a:pt x="34332" y="758672"/>
                </a:lnTo>
                <a:lnTo>
                  <a:pt x="52850" y="803281"/>
                </a:lnTo>
                <a:lnTo>
                  <a:pt x="74961" y="845874"/>
                </a:lnTo>
                <a:lnTo>
                  <a:pt x="100474" y="886260"/>
                </a:lnTo>
                <a:lnTo>
                  <a:pt x="129200" y="924247"/>
                </a:lnTo>
                <a:lnTo>
                  <a:pt x="160947" y="959645"/>
                </a:lnTo>
                <a:lnTo>
                  <a:pt x="195525" y="992263"/>
                </a:lnTo>
                <a:lnTo>
                  <a:pt x="232744" y="1021910"/>
                </a:lnTo>
                <a:lnTo>
                  <a:pt x="272412" y="1048395"/>
                </a:lnTo>
                <a:lnTo>
                  <a:pt x="314340" y="1071529"/>
                </a:lnTo>
                <a:lnTo>
                  <a:pt x="358337" y="1091119"/>
                </a:lnTo>
                <a:lnTo>
                  <a:pt x="404213" y="1106976"/>
                </a:lnTo>
                <a:lnTo>
                  <a:pt x="451777" y="1118908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52525" y="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80">
                <a:moveTo>
                  <a:pt x="539470" y="0"/>
                </a:moveTo>
                <a:lnTo>
                  <a:pt x="0" y="0"/>
                </a:lnTo>
                <a:lnTo>
                  <a:pt x="2215" y="50966"/>
                </a:lnTo>
                <a:lnTo>
                  <a:pt x="8812" y="100463"/>
                </a:lnTo>
                <a:lnTo>
                  <a:pt x="19573" y="148516"/>
                </a:lnTo>
                <a:lnTo>
                  <a:pt x="34308" y="194934"/>
                </a:lnTo>
                <a:lnTo>
                  <a:pt x="52827" y="239527"/>
                </a:lnTo>
                <a:lnTo>
                  <a:pt x="74939" y="282104"/>
                </a:lnTo>
                <a:lnTo>
                  <a:pt x="100453" y="322474"/>
                </a:lnTo>
                <a:lnTo>
                  <a:pt x="129179" y="360446"/>
                </a:lnTo>
                <a:lnTo>
                  <a:pt x="160927" y="395830"/>
                </a:lnTo>
                <a:lnTo>
                  <a:pt x="195505" y="428435"/>
                </a:lnTo>
                <a:lnTo>
                  <a:pt x="232724" y="458071"/>
                </a:lnTo>
                <a:lnTo>
                  <a:pt x="272392" y="484546"/>
                </a:lnTo>
                <a:lnTo>
                  <a:pt x="314320" y="507669"/>
                </a:lnTo>
                <a:lnTo>
                  <a:pt x="358316" y="527252"/>
                </a:lnTo>
                <a:lnTo>
                  <a:pt x="404190" y="543101"/>
                </a:lnTo>
                <a:lnTo>
                  <a:pt x="451751" y="555028"/>
                </a:lnTo>
                <a:lnTo>
                  <a:pt x="539470" y="563880"/>
                </a:lnTo>
                <a:lnTo>
                  <a:pt x="539470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24543" y="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80">
                <a:moveTo>
                  <a:pt x="1130808" y="0"/>
                </a:moveTo>
                <a:lnTo>
                  <a:pt x="1105382" y="0"/>
                </a:lnTo>
                <a:lnTo>
                  <a:pt x="1094435" y="108318"/>
                </a:lnTo>
                <a:lnTo>
                  <a:pt x="1083062" y="153590"/>
                </a:lnTo>
                <a:lnTo>
                  <a:pt x="1067949" y="197256"/>
                </a:lnTo>
                <a:lnTo>
                  <a:pt x="1049277" y="239134"/>
                </a:lnTo>
                <a:lnTo>
                  <a:pt x="1027227" y="279043"/>
                </a:lnTo>
                <a:lnTo>
                  <a:pt x="1001983" y="316801"/>
                </a:lnTo>
                <a:lnTo>
                  <a:pt x="973725" y="352228"/>
                </a:lnTo>
                <a:lnTo>
                  <a:pt x="942635" y="385141"/>
                </a:lnTo>
                <a:lnTo>
                  <a:pt x="908896" y="415359"/>
                </a:lnTo>
                <a:lnTo>
                  <a:pt x="872688" y="442702"/>
                </a:lnTo>
                <a:lnTo>
                  <a:pt x="834194" y="466987"/>
                </a:lnTo>
                <a:lnTo>
                  <a:pt x="793596" y="488034"/>
                </a:lnTo>
                <a:lnTo>
                  <a:pt x="751076" y="505660"/>
                </a:lnTo>
                <a:lnTo>
                  <a:pt x="706814" y="519686"/>
                </a:lnTo>
                <a:lnTo>
                  <a:pt x="660994" y="529928"/>
                </a:lnTo>
                <a:lnTo>
                  <a:pt x="613796" y="536207"/>
                </a:lnTo>
                <a:lnTo>
                  <a:pt x="565404" y="538340"/>
                </a:lnTo>
                <a:lnTo>
                  <a:pt x="517011" y="536207"/>
                </a:lnTo>
                <a:lnTo>
                  <a:pt x="469813" y="529928"/>
                </a:lnTo>
                <a:lnTo>
                  <a:pt x="423993" y="519686"/>
                </a:lnTo>
                <a:lnTo>
                  <a:pt x="379731" y="505660"/>
                </a:lnTo>
                <a:lnTo>
                  <a:pt x="337211" y="488034"/>
                </a:lnTo>
                <a:lnTo>
                  <a:pt x="296613" y="466987"/>
                </a:lnTo>
                <a:lnTo>
                  <a:pt x="258119" y="442702"/>
                </a:lnTo>
                <a:lnTo>
                  <a:pt x="221911" y="415359"/>
                </a:lnTo>
                <a:lnTo>
                  <a:pt x="188172" y="385141"/>
                </a:lnTo>
                <a:lnTo>
                  <a:pt x="157082" y="352228"/>
                </a:lnTo>
                <a:lnTo>
                  <a:pt x="128824" y="316801"/>
                </a:lnTo>
                <a:lnTo>
                  <a:pt x="103580" y="279043"/>
                </a:lnTo>
                <a:lnTo>
                  <a:pt x="81530" y="239134"/>
                </a:lnTo>
                <a:lnTo>
                  <a:pt x="62858" y="197256"/>
                </a:lnTo>
                <a:lnTo>
                  <a:pt x="47745" y="153590"/>
                </a:lnTo>
                <a:lnTo>
                  <a:pt x="36372" y="108318"/>
                </a:lnTo>
                <a:lnTo>
                  <a:pt x="25425" y="0"/>
                </a:lnTo>
                <a:lnTo>
                  <a:pt x="0" y="0"/>
                </a:lnTo>
                <a:lnTo>
                  <a:pt x="2075" y="48652"/>
                </a:lnTo>
                <a:lnTo>
                  <a:pt x="8188" y="96156"/>
                </a:lnTo>
                <a:lnTo>
                  <a:pt x="18168" y="142342"/>
                </a:lnTo>
                <a:lnTo>
                  <a:pt x="31847" y="187039"/>
                </a:lnTo>
                <a:lnTo>
                  <a:pt x="49055" y="230080"/>
                </a:lnTo>
                <a:lnTo>
                  <a:pt x="69621" y="271295"/>
                </a:lnTo>
                <a:lnTo>
                  <a:pt x="93376" y="310514"/>
                </a:lnTo>
                <a:lnTo>
                  <a:pt x="120150" y="347568"/>
                </a:lnTo>
                <a:lnTo>
                  <a:pt x="149774" y="382289"/>
                </a:lnTo>
                <a:lnTo>
                  <a:pt x="182077" y="414506"/>
                </a:lnTo>
                <a:lnTo>
                  <a:pt x="216891" y="444050"/>
                </a:lnTo>
                <a:lnTo>
                  <a:pt x="254046" y="470753"/>
                </a:lnTo>
                <a:lnTo>
                  <a:pt x="293371" y="494444"/>
                </a:lnTo>
                <a:lnTo>
                  <a:pt x="334697" y="514955"/>
                </a:lnTo>
                <a:lnTo>
                  <a:pt x="377854" y="532117"/>
                </a:lnTo>
                <a:lnTo>
                  <a:pt x="422674" y="545759"/>
                </a:lnTo>
                <a:lnTo>
                  <a:pt x="468985" y="555713"/>
                </a:lnTo>
                <a:lnTo>
                  <a:pt x="516618" y="561810"/>
                </a:lnTo>
                <a:lnTo>
                  <a:pt x="565404" y="563880"/>
                </a:lnTo>
                <a:lnTo>
                  <a:pt x="614189" y="561810"/>
                </a:lnTo>
                <a:lnTo>
                  <a:pt x="661822" y="555713"/>
                </a:lnTo>
                <a:lnTo>
                  <a:pt x="708133" y="545759"/>
                </a:lnTo>
                <a:lnTo>
                  <a:pt x="752953" y="532117"/>
                </a:lnTo>
                <a:lnTo>
                  <a:pt x="796110" y="514955"/>
                </a:lnTo>
                <a:lnTo>
                  <a:pt x="837436" y="494444"/>
                </a:lnTo>
                <a:lnTo>
                  <a:pt x="876761" y="470753"/>
                </a:lnTo>
                <a:lnTo>
                  <a:pt x="913916" y="444050"/>
                </a:lnTo>
                <a:lnTo>
                  <a:pt x="948730" y="414506"/>
                </a:lnTo>
                <a:lnTo>
                  <a:pt x="981033" y="382289"/>
                </a:lnTo>
                <a:lnTo>
                  <a:pt x="1010657" y="347568"/>
                </a:lnTo>
                <a:lnTo>
                  <a:pt x="1037431" y="310514"/>
                </a:lnTo>
                <a:lnTo>
                  <a:pt x="1061186" y="271295"/>
                </a:lnTo>
                <a:lnTo>
                  <a:pt x="1081752" y="230080"/>
                </a:lnTo>
                <a:lnTo>
                  <a:pt x="1098960" y="187039"/>
                </a:lnTo>
                <a:lnTo>
                  <a:pt x="1112639" y="142342"/>
                </a:lnTo>
                <a:lnTo>
                  <a:pt x="1122619" y="96156"/>
                </a:lnTo>
                <a:lnTo>
                  <a:pt x="1128732" y="48652"/>
                </a:lnTo>
                <a:lnTo>
                  <a:pt x="113080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90047" y="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80">
                <a:moveTo>
                  <a:pt x="1130808" y="0"/>
                </a:moveTo>
                <a:lnTo>
                  <a:pt x="1105382" y="0"/>
                </a:lnTo>
                <a:lnTo>
                  <a:pt x="1094435" y="108318"/>
                </a:lnTo>
                <a:lnTo>
                  <a:pt x="1083062" y="153590"/>
                </a:lnTo>
                <a:lnTo>
                  <a:pt x="1067949" y="197256"/>
                </a:lnTo>
                <a:lnTo>
                  <a:pt x="1049277" y="239134"/>
                </a:lnTo>
                <a:lnTo>
                  <a:pt x="1027227" y="279043"/>
                </a:lnTo>
                <a:lnTo>
                  <a:pt x="1001983" y="316801"/>
                </a:lnTo>
                <a:lnTo>
                  <a:pt x="973725" y="352228"/>
                </a:lnTo>
                <a:lnTo>
                  <a:pt x="942635" y="385141"/>
                </a:lnTo>
                <a:lnTo>
                  <a:pt x="908896" y="415359"/>
                </a:lnTo>
                <a:lnTo>
                  <a:pt x="872688" y="442702"/>
                </a:lnTo>
                <a:lnTo>
                  <a:pt x="834194" y="466987"/>
                </a:lnTo>
                <a:lnTo>
                  <a:pt x="793596" y="488034"/>
                </a:lnTo>
                <a:lnTo>
                  <a:pt x="751076" y="505660"/>
                </a:lnTo>
                <a:lnTo>
                  <a:pt x="706814" y="519686"/>
                </a:lnTo>
                <a:lnTo>
                  <a:pt x="660994" y="529928"/>
                </a:lnTo>
                <a:lnTo>
                  <a:pt x="613796" y="536207"/>
                </a:lnTo>
                <a:lnTo>
                  <a:pt x="565404" y="538340"/>
                </a:lnTo>
                <a:lnTo>
                  <a:pt x="517011" y="536207"/>
                </a:lnTo>
                <a:lnTo>
                  <a:pt x="469813" y="529928"/>
                </a:lnTo>
                <a:lnTo>
                  <a:pt x="423993" y="519686"/>
                </a:lnTo>
                <a:lnTo>
                  <a:pt x="379731" y="505660"/>
                </a:lnTo>
                <a:lnTo>
                  <a:pt x="337211" y="488034"/>
                </a:lnTo>
                <a:lnTo>
                  <a:pt x="296613" y="466987"/>
                </a:lnTo>
                <a:lnTo>
                  <a:pt x="258119" y="442702"/>
                </a:lnTo>
                <a:lnTo>
                  <a:pt x="221911" y="415359"/>
                </a:lnTo>
                <a:lnTo>
                  <a:pt x="188172" y="385141"/>
                </a:lnTo>
                <a:lnTo>
                  <a:pt x="157082" y="352228"/>
                </a:lnTo>
                <a:lnTo>
                  <a:pt x="128824" y="316801"/>
                </a:lnTo>
                <a:lnTo>
                  <a:pt x="103580" y="279043"/>
                </a:lnTo>
                <a:lnTo>
                  <a:pt x="81530" y="239134"/>
                </a:lnTo>
                <a:lnTo>
                  <a:pt x="62858" y="197256"/>
                </a:lnTo>
                <a:lnTo>
                  <a:pt x="47745" y="153590"/>
                </a:lnTo>
                <a:lnTo>
                  <a:pt x="36372" y="108318"/>
                </a:lnTo>
                <a:lnTo>
                  <a:pt x="25425" y="0"/>
                </a:lnTo>
                <a:lnTo>
                  <a:pt x="0" y="0"/>
                </a:lnTo>
                <a:lnTo>
                  <a:pt x="2075" y="48652"/>
                </a:lnTo>
                <a:lnTo>
                  <a:pt x="8188" y="96156"/>
                </a:lnTo>
                <a:lnTo>
                  <a:pt x="18168" y="142342"/>
                </a:lnTo>
                <a:lnTo>
                  <a:pt x="31847" y="187039"/>
                </a:lnTo>
                <a:lnTo>
                  <a:pt x="49055" y="230080"/>
                </a:lnTo>
                <a:lnTo>
                  <a:pt x="69621" y="271295"/>
                </a:lnTo>
                <a:lnTo>
                  <a:pt x="93376" y="310514"/>
                </a:lnTo>
                <a:lnTo>
                  <a:pt x="120150" y="347568"/>
                </a:lnTo>
                <a:lnTo>
                  <a:pt x="149774" y="382289"/>
                </a:lnTo>
                <a:lnTo>
                  <a:pt x="182077" y="414506"/>
                </a:lnTo>
                <a:lnTo>
                  <a:pt x="216891" y="444050"/>
                </a:lnTo>
                <a:lnTo>
                  <a:pt x="254046" y="470753"/>
                </a:lnTo>
                <a:lnTo>
                  <a:pt x="293371" y="494444"/>
                </a:lnTo>
                <a:lnTo>
                  <a:pt x="334697" y="514955"/>
                </a:lnTo>
                <a:lnTo>
                  <a:pt x="377854" y="532117"/>
                </a:lnTo>
                <a:lnTo>
                  <a:pt x="422674" y="545759"/>
                </a:lnTo>
                <a:lnTo>
                  <a:pt x="468985" y="555713"/>
                </a:lnTo>
                <a:lnTo>
                  <a:pt x="516618" y="561810"/>
                </a:lnTo>
                <a:lnTo>
                  <a:pt x="565404" y="563880"/>
                </a:lnTo>
                <a:lnTo>
                  <a:pt x="614189" y="561810"/>
                </a:lnTo>
                <a:lnTo>
                  <a:pt x="661822" y="555713"/>
                </a:lnTo>
                <a:lnTo>
                  <a:pt x="708133" y="545759"/>
                </a:lnTo>
                <a:lnTo>
                  <a:pt x="752953" y="532117"/>
                </a:lnTo>
                <a:lnTo>
                  <a:pt x="796110" y="514955"/>
                </a:lnTo>
                <a:lnTo>
                  <a:pt x="837436" y="494444"/>
                </a:lnTo>
                <a:lnTo>
                  <a:pt x="876761" y="470753"/>
                </a:lnTo>
                <a:lnTo>
                  <a:pt x="913916" y="444050"/>
                </a:lnTo>
                <a:lnTo>
                  <a:pt x="948730" y="414506"/>
                </a:lnTo>
                <a:lnTo>
                  <a:pt x="981033" y="382289"/>
                </a:lnTo>
                <a:lnTo>
                  <a:pt x="1010657" y="347568"/>
                </a:lnTo>
                <a:lnTo>
                  <a:pt x="1037431" y="310514"/>
                </a:lnTo>
                <a:lnTo>
                  <a:pt x="1061186" y="271295"/>
                </a:lnTo>
                <a:lnTo>
                  <a:pt x="1081752" y="230080"/>
                </a:lnTo>
                <a:lnTo>
                  <a:pt x="1098960" y="187039"/>
                </a:lnTo>
                <a:lnTo>
                  <a:pt x="1112639" y="142342"/>
                </a:lnTo>
                <a:lnTo>
                  <a:pt x="1122619" y="96156"/>
                </a:lnTo>
                <a:lnTo>
                  <a:pt x="1128732" y="48652"/>
                </a:lnTo>
                <a:lnTo>
                  <a:pt x="113080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5552" y="810768"/>
            <a:ext cx="536575" cy="1125220"/>
          </a:xfrm>
          <a:custGeom>
            <a:avLst/>
            <a:gdLst/>
            <a:ahLst/>
            <a:cxnLst/>
            <a:rect l="l" t="t" r="r" b="b"/>
            <a:pathLst>
              <a:path w="536575" h="1125220">
                <a:moveTo>
                  <a:pt x="536448" y="0"/>
                </a:moveTo>
                <a:lnTo>
                  <a:pt x="451497" y="8559"/>
                </a:lnTo>
                <a:lnTo>
                  <a:pt x="403964" y="20465"/>
                </a:lnTo>
                <a:lnTo>
                  <a:pt x="358117" y="36287"/>
                </a:lnTo>
                <a:lnTo>
                  <a:pt x="314148" y="55834"/>
                </a:lnTo>
                <a:lnTo>
                  <a:pt x="272246" y="78917"/>
                </a:lnTo>
                <a:lnTo>
                  <a:pt x="232602" y="105344"/>
                </a:lnTo>
                <a:lnTo>
                  <a:pt x="195406" y="134925"/>
                </a:lnTo>
                <a:lnTo>
                  <a:pt x="160850" y="167471"/>
                </a:lnTo>
                <a:lnTo>
                  <a:pt x="129122" y="202790"/>
                </a:lnTo>
                <a:lnTo>
                  <a:pt x="100414" y="240693"/>
                </a:lnTo>
                <a:lnTo>
                  <a:pt x="74916" y="280988"/>
                </a:lnTo>
                <a:lnTo>
                  <a:pt x="52818" y="323486"/>
                </a:lnTo>
                <a:lnTo>
                  <a:pt x="34311" y="367997"/>
                </a:lnTo>
                <a:lnTo>
                  <a:pt x="19585" y="414330"/>
                </a:lnTo>
                <a:lnTo>
                  <a:pt x="8831" y="462294"/>
                </a:lnTo>
                <a:lnTo>
                  <a:pt x="2239" y="511699"/>
                </a:lnTo>
                <a:lnTo>
                  <a:pt x="0" y="562356"/>
                </a:lnTo>
                <a:lnTo>
                  <a:pt x="2239" y="613014"/>
                </a:lnTo>
                <a:lnTo>
                  <a:pt x="8831" y="662421"/>
                </a:lnTo>
                <a:lnTo>
                  <a:pt x="19585" y="710386"/>
                </a:lnTo>
                <a:lnTo>
                  <a:pt x="34311" y="756719"/>
                </a:lnTo>
                <a:lnTo>
                  <a:pt x="52818" y="801230"/>
                </a:lnTo>
                <a:lnTo>
                  <a:pt x="74916" y="843728"/>
                </a:lnTo>
                <a:lnTo>
                  <a:pt x="100414" y="884024"/>
                </a:lnTo>
                <a:lnTo>
                  <a:pt x="129122" y="921926"/>
                </a:lnTo>
                <a:lnTo>
                  <a:pt x="160850" y="957244"/>
                </a:lnTo>
                <a:lnTo>
                  <a:pt x="195406" y="989789"/>
                </a:lnTo>
                <a:lnTo>
                  <a:pt x="232602" y="1019370"/>
                </a:lnTo>
                <a:lnTo>
                  <a:pt x="272246" y="1045796"/>
                </a:lnTo>
                <a:lnTo>
                  <a:pt x="314148" y="1068878"/>
                </a:lnTo>
                <a:lnTo>
                  <a:pt x="358117" y="1088425"/>
                </a:lnTo>
                <a:lnTo>
                  <a:pt x="403964" y="1104246"/>
                </a:lnTo>
                <a:lnTo>
                  <a:pt x="451497" y="1116152"/>
                </a:lnTo>
                <a:lnTo>
                  <a:pt x="536448" y="1124712"/>
                </a:lnTo>
                <a:lnTo>
                  <a:pt x="536448" y="1099108"/>
                </a:lnTo>
                <a:lnTo>
                  <a:pt x="456615" y="1091057"/>
                </a:lnTo>
                <a:lnTo>
                  <a:pt x="411219" y="1079687"/>
                </a:lnTo>
                <a:lnTo>
                  <a:pt x="367432" y="1064577"/>
                </a:lnTo>
                <a:lnTo>
                  <a:pt x="325439" y="1045908"/>
                </a:lnTo>
                <a:lnTo>
                  <a:pt x="285419" y="1023863"/>
                </a:lnTo>
                <a:lnTo>
                  <a:pt x="247557" y="998624"/>
                </a:lnTo>
                <a:lnTo>
                  <a:pt x="212032" y="970372"/>
                </a:lnTo>
                <a:lnTo>
                  <a:pt x="179027" y="939288"/>
                </a:lnTo>
                <a:lnTo>
                  <a:pt x="148724" y="905556"/>
                </a:lnTo>
                <a:lnTo>
                  <a:pt x="121306" y="869355"/>
                </a:lnTo>
                <a:lnTo>
                  <a:pt x="96952" y="830870"/>
                </a:lnTo>
                <a:lnTo>
                  <a:pt x="75847" y="790280"/>
                </a:lnTo>
                <a:lnTo>
                  <a:pt x="58171" y="747769"/>
                </a:lnTo>
                <a:lnTo>
                  <a:pt x="44106" y="703517"/>
                </a:lnTo>
                <a:lnTo>
                  <a:pt x="33835" y="657707"/>
                </a:lnTo>
                <a:lnTo>
                  <a:pt x="27539" y="610521"/>
                </a:lnTo>
                <a:lnTo>
                  <a:pt x="25400" y="562140"/>
                </a:lnTo>
                <a:lnTo>
                  <a:pt x="27539" y="513758"/>
                </a:lnTo>
                <a:lnTo>
                  <a:pt x="33835" y="466572"/>
                </a:lnTo>
                <a:lnTo>
                  <a:pt x="44106" y="420762"/>
                </a:lnTo>
                <a:lnTo>
                  <a:pt x="58171" y="376510"/>
                </a:lnTo>
                <a:lnTo>
                  <a:pt x="75847" y="333999"/>
                </a:lnTo>
                <a:lnTo>
                  <a:pt x="96952" y="293409"/>
                </a:lnTo>
                <a:lnTo>
                  <a:pt x="121306" y="254924"/>
                </a:lnTo>
                <a:lnTo>
                  <a:pt x="148724" y="218724"/>
                </a:lnTo>
                <a:lnTo>
                  <a:pt x="179027" y="184991"/>
                </a:lnTo>
                <a:lnTo>
                  <a:pt x="212032" y="153908"/>
                </a:lnTo>
                <a:lnTo>
                  <a:pt x="247557" y="125655"/>
                </a:lnTo>
                <a:lnTo>
                  <a:pt x="285419" y="100416"/>
                </a:lnTo>
                <a:lnTo>
                  <a:pt x="325439" y="78371"/>
                </a:lnTo>
                <a:lnTo>
                  <a:pt x="367432" y="59703"/>
                </a:lnTo>
                <a:lnTo>
                  <a:pt x="411219" y="44593"/>
                </a:lnTo>
                <a:lnTo>
                  <a:pt x="456615" y="33223"/>
                </a:lnTo>
                <a:lnTo>
                  <a:pt x="536448" y="25184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90047" y="21793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24543" y="8077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90047" y="35509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55552" y="4925567"/>
            <a:ext cx="536575" cy="1125220"/>
          </a:xfrm>
          <a:custGeom>
            <a:avLst/>
            <a:gdLst/>
            <a:ahLst/>
            <a:cxnLst/>
            <a:rect l="l" t="t" r="r" b="b"/>
            <a:pathLst>
              <a:path w="536575" h="1125220">
                <a:moveTo>
                  <a:pt x="536448" y="0"/>
                </a:moveTo>
                <a:lnTo>
                  <a:pt x="451497" y="8559"/>
                </a:lnTo>
                <a:lnTo>
                  <a:pt x="403964" y="20463"/>
                </a:lnTo>
                <a:lnTo>
                  <a:pt x="358117" y="36283"/>
                </a:lnTo>
                <a:lnTo>
                  <a:pt x="314148" y="55828"/>
                </a:lnTo>
                <a:lnTo>
                  <a:pt x="272246" y="78909"/>
                </a:lnTo>
                <a:lnTo>
                  <a:pt x="232602" y="105335"/>
                </a:lnTo>
                <a:lnTo>
                  <a:pt x="195406" y="134916"/>
                </a:lnTo>
                <a:lnTo>
                  <a:pt x="160850" y="167461"/>
                </a:lnTo>
                <a:lnTo>
                  <a:pt x="129122" y="202780"/>
                </a:lnTo>
                <a:lnTo>
                  <a:pt x="100414" y="240683"/>
                </a:lnTo>
                <a:lnTo>
                  <a:pt x="74916" y="280979"/>
                </a:lnTo>
                <a:lnTo>
                  <a:pt x="52818" y="323478"/>
                </a:lnTo>
                <a:lnTo>
                  <a:pt x="34311" y="367990"/>
                </a:lnTo>
                <a:lnTo>
                  <a:pt x="19585" y="414324"/>
                </a:lnTo>
                <a:lnTo>
                  <a:pt x="8831" y="462290"/>
                </a:lnTo>
                <a:lnTo>
                  <a:pt x="2239" y="511697"/>
                </a:lnTo>
                <a:lnTo>
                  <a:pt x="0" y="562355"/>
                </a:lnTo>
                <a:lnTo>
                  <a:pt x="2239" y="613012"/>
                </a:lnTo>
                <a:lnTo>
                  <a:pt x="8831" y="662417"/>
                </a:lnTo>
                <a:lnTo>
                  <a:pt x="19585" y="710381"/>
                </a:lnTo>
                <a:lnTo>
                  <a:pt x="34311" y="756714"/>
                </a:lnTo>
                <a:lnTo>
                  <a:pt x="52818" y="801225"/>
                </a:lnTo>
                <a:lnTo>
                  <a:pt x="74916" y="843723"/>
                </a:lnTo>
                <a:lnTo>
                  <a:pt x="100414" y="884018"/>
                </a:lnTo>
                <a:lnTo>
                  <a:pt x="129122" y="921921"/>
                </a:lnTo>
                <a:lnTo>
                  <a:pt x="160850" y="957240"/>
                </a:lnTo>
                <a:lnTo>
                  <a:pt x="195406" y="989786"/>
                </a:lnTo>
                <a:lnTo>
                  <a:pt x="232602" y="1019367"/>
                </a:lnTo>
                <a:lnTo>
                  <a:pt x="272246" y="1045794"/>
                </a:lnTo>
                <a:lnTo>
                  <a:pt x="314148" y="1068877"/>
                </a:lnTo>
                <a:lnTo>
                  <a:pt x="358117" y="1088424"/>
                </a:lnTo>
                <a:lnTo>
                  <a:pt x="403964" y="1104246"/>
                </a:lnTo>
                <a:lnTo>
                  <a:pt x="451497" y="1116152"/>
                </a:lnTo>
                <a:lnTo>
                  <a:pt x="536448" y="1124711"/>
                </a:lnTo>
                <a:lnTo>
                  <a:pt x="536448" y="1099108"/>
                </a:lnTo>
                <a:lnTo>
                  <a:pt x="456615" y="1091056"/>
                </a:lnTo>
                <a:lnTo>
                  <a:pt x="411219" y="1079687"/>
                </a:lnTo>
                <a:lnTo>
                  <a:pt x="367432" y="1064577"/>
                </a:lnTo>
                <a:lnTo>
                  <a:pt x="325439" y="1045908"/>
                </a:lnTo>
                <a:lnTo>
                  <a:pt x="285419" y="1023863"/>
                </a:lnTo>
                <a:lnTo>
                  <a:pt x="247557" y="998624"/>
                </a:lnTo>
                <a:lnTo>
                  <a:pt x="212032" y="970372"/>
                </a:lnTo>
                <a:lnTo>
                  <a:pt x="179027" y="939288"/>
                </a:lnTo>
                <a:lnTo>
                  <a:pt x="148724" y="905556"/>
                </a:lnTo>
                <a:lnTo>
                  <a:pt x="121306" y="869355"/>
                </a:lnTo>
                <a:lnTo>
                  <a:pt x="96952" y="830870"/>
                </a:lnTo>
                <a:lnTo>
                  <a:pt x="75847" y="790280"/>
                </a:lnTo>
                <a:lnTo>
                  <a:pt x="58171" y="747769"/>
                </a:lnTo>
                <a:lnTo>
                  <a:pt x="44106" y="703517"/>
                </a:lnTo>
                <a:lnTo>
                  <a:pt x="33835" y="657707"/>
                </a:lnTo>
                <a:lnTo>
                  <a:pt x="27539" y="610521"/>
                </a:lnTo>
                <a:lnTo>
                  <a:pt x="25400" y="562140"/>
                </a:lnTo>
                <a:lnTo>
                  <a:pt x="27539" y="513758"/>
                </a:lnTo>
                <a:lnTo>
                  <a:pt x="33835" y="466572"/>
                </a:lnTo>
                <a:lnTo>
                  <a:pt x="44106" y="420762"/>
                </a:lnTo>
                <a:lnTo>
                  <a:pt x="58171" y="376510"/>
                </a:lnTo>
                <a:lnTo>
                  <a:pt x="75847" y="333999"/>
                </a:lnTo>
                <a:lnTo>
                  <a:pt x="96952" y="293409"/>
                </a:lnTo>
                <a:lnTo>
                  <a:pt x="121306" y="254924"/>
                </a:lnTo>
                <a:lnTo>
                  <a:pt x="148724" y="218724"/>
                </a:lnTo>
                <a:lnTo>
                  <a:pt x="179027" y="184991"/>
                </a:lnTo>
                <a:lnTo>
                  <a:pt x="212032" y="153908"/>
                </a:lnTo>
                <a:lnTo>
                  <a:pt x="247557" y="125655"/>
                </a:lnTo>
                <a:lnTo>
                  <a:pt x="285419" y="100416"/>
                </a:lnTo>
                <a:lnTo>
                  <a:pt x="325439" y="78371"/>
                </a:lnTo>
                <a:lnTo>
                  <a:pt x="367432" y="59703"/>
                </a:lnTo>
                <a:lnTo>
                  <a:pt x="411219" y="44593"/>
                </a:lnTo>
                <a:lnTo>
                  <a:pt x="456615" y="33223"/>
                </a:lnTo>
                <a:lnTo>
                  <a:pt x="536448" y="25184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90049" y="629412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79">
                <a:moveTo>
                  <a:pt x="565403" y="0"/>
                </a:moveTo>
                <a:lnTo>
                  <a:pt x="514728" y="2236"/>
                </a:lnTo>
                <a:lnTo>
                  <a:pt x="465305" y="8817"/>
                </a:lnTo>
                <a:lnTo>
                  <a:pt x="417323" y="19553"/>
                </a:lnTo>
                <a:lnTo>
                  <a:pt x="370974" y="34255"/>
                </a:lnTo>
                <a:lnTo>
                  <a:pt x="326448" y="52731"/>
                </a:lnTo>
                <a:lnTo>
                  <a:pt x="283935" y="74793"/>
                </a:lnTo>
                <a:lnTo>
                  <a:pt x="243626" y="100249"/>
                </a:lnTo>
                <a:lnTo>
                  <a:pt x="205711" y="128909"/>
                </a:lnTo>
                <a:lnTo>
                  <a:pt x="170380" y="160584"/>
                </a:lnTo>
                <a:lnTo>
                  <a:pt x="137825" y="195084"/>
                </a:lnTo>
                <a:lnTo>
                  <a:pt x="108235" y="232218"/>
                </a:lnTo>
                <a:lnTo>
                  <a:pt x="81800" y="271796"/>
                </a:lnTo>
                <a:lnTo>
                  <a:pt x="58712" y="313628"/>
                </a:lnTo>
                <a:lnTo>
                  <a:pt x="39161" y="357524"/>
                </a:lnTo>
                <a:lnTo>
                  <a:pt x="23336" y="403294"/>
                </a:lnTo>
                <a:lnTo>
                  <a:pt x="11429" y="450748"/>
                </a:lnTo>
                <a:lnTo>
                  <a:pt x="0" y="563879"/>
                </a:lnTo>
                <a:lnTo>
                  <a:pt x="25387" y="563879"/>
                </a:lnTo>
                <a:lnTo>
                  <a:pt x="36309" y="455637"/>
                </a:lnTo>
                <a:lnTo>
                  <a:pt x="47682" y="410316"/>
                </a:lnTo>
                <a:lnTo>
                  <a:pt x="62796" y="366602"/>
                </a:lnTo>
                <a:lnTo>
                  <a:pt x="81471" y="324679"/>
                </a:lnTo>
                <a:lnTo>
                  <a:pt x="103523" y="284726"/>
                </a:lnTo>
                <a:lnTo>
                  <a:pt x="128770" y="246927"/>
                </a:lnTo>
                <a:lnTo>
                  <a:pt x="157032" y="211462"/>
                </a:lnTo>
                <a:lnTo>
                  <a:pt x="188126" y="178512"/>
                </a:lnTo>
                <a:lnTo>
                  <a:pt x="221870" y="148261"/>
                </a:lnTo>
                <a:lnTo>
                  <a:pt x="258082" y="120888"/>
                </a:lnTo>
                <a:lnTo>
                  <a:pt x="296581" y="96577"/>
                </a:lnTo>
                <a:lnTo>
                  <a:pt x="337185" y="75507"/>
                </a:lnTo>
                <a:lnTo>
                  <a:pt x="379711" y="57861"/>
                </a:lnTo>
                <a:lnTo>
                  <a:pt x="423977" y="43820"/>
                </a:lnTo>
                <a:lnTo>
                  <a:pt x="469803" y="33566"/>
                </a:lnTo>
                <a:lnTo>
                  <a:pt x="517006" y="27281"/>
                </a:lnTo>
                <a:lnTo>
                  <a:pt x="565403" y="25145"/>
                </a:lnTo>
                <a:lnTo>
                  <a:pt x="613801" y="27281"/>
                </a:lnTo>
                <a:lnTo>
                  <a:pt x="661003" y="33566"/>
                </a:lnTo>
                <a:lnTo>
                  <a:pt x="706828" y="43820"/>
                </a:lnTo>
                <a:lnTo>
                  <a:pt x="751095" y="57861"/>
                </a:lnTo>
                <a:lnTo>
                  <a:pt x="793620" y="75507"/>
                </a:lnTo>
                <a:lnTo>
                  <a:pt x="834222" y="96577"/>
                </a:lnTo>
                <a:lnTo>
                  <a:pt x="872720" y="120888"/>
                </a:lnTo>
                <a:lnTo>
                  <a:pt x="908932" y="148261"/>
                </a:lnTo>
                <a:lnTo>
                  <a:pt x="942676" y="178512"/>
                </a:lnTo>
                <a:lnTo>
                  <a:pt x="973769" y="211462"/>
                </a:lnTo>
                <a:lnTo>
                  <a:pt x="1002031" y="246927"/>
                </a:lnTo>
                <a:lnTo>
                  <a:pt x="1027279" y="284726"/>
                </a:lnTo>
                <a:lnTo>
                  <a:pt x="1049332" y="324679"/>
                </a:lnTo>
                <a:lnTo>
                  <a:pt x="1068007" y="366602"/>
                </a:lnTo>
                <a:lnTo>
                  <a:pt x="1083123" y="410316"/>
                </a:lnTo>
                <a:lnTo>
                  <a:pt x="1094498" y="455637"/>
                </a:lnTo>
                <a:lnTo>
                  <a:pt x="1105420" y="563879"/>
                </a:lnTo>
                <a:lnTo>
                  <a:pt x="1130808" y="563879"/>
                </a:lnTo>
                <a:lnTo>
                  <a:pt x="1119377" y="450748"/>
                </a:lnTo>
                <a:lnTo>
                  <a:pt x="1107471" y="403294"/>
                </a:lnTo>
                <a:lnTo>
                  <a:pt x="1091646" y="357524"/>
                </a:lnTo>
                <a:lnTo>
                  <a:pt x="1072095" y="313628"/>
                </a:lnTo>
                <a:lnTo>
                  <a:pt x="1049007" y="271796"/>
                </a:lnTo>
                <a:lnTo>
                  <a:pt x="1022572" y="232218"/>
                </a:lnTo>
                <a:lnTo>
                  <a:pt x="992982" y="195084"/>
                </a:lnTo>
                <a:lnTo>
                  <a:pt x="960427" y="160584"/>
                </a:lnTo>
                <a:lnTo>
                  <a:pt x="925096" y="128909"/>
                </a:lnTo>
                <a:lnTo>
                  <a:pt x="887181" y="100249"/>
                </a:lnTo>
                <a:lnTo>
                  <a:pt x="846872" y="74793"/>
                </a:lnTo>
                <a:lnTo>
                  <a:pt x="804359" y="52731"/>
                </a:lnTo>
                <a:lnTo>
                  <a:pt x="759833" y="34255"/>
                </a:lnTo>
                <a:lnTo>
                  <a:pt x="713484" y="19553"/>
                </a:lnTo>
                <a:lnTo>
                  <a:pt x="665502" y="8817"/>
                </a:lnTo>
                <a:lnTo>
                  <a:pt x="616079" y="2236"/>
                </a:lnTo>
                <a:lnTo>
                  <a:pt x="565403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890" y="737346"/>
            <a:ext cx="6978650" cy="205930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50"/>
              </a:spcBef>
            </a:pPr>
            <a:r>
              <a:rPr sz="2900" spc="235" dirty="0"/>
              <a:t>“The</a:t>
            </a:r>
            <a:r>
              <a:rPr sz="2900" spc="45" dirty="0"/>
              <a:t> </a:t>
            </a:r>
            <a:r>
              <a:rPr sz="2900" spc="185" dirty="0"/>
              <a:t>private</a:t>
            </a:r>
            <a:r>
              <a:rPr sz="2900" spc="20" dirty="0"/>
              <a:t> </a:t>
            </a:r>
            <a:r>
              <a:rPr sz="2900" spc="229" dirty="0"/>
              <a:t>cloud</a:t>
            </a:r>
            <a:r>
              <a:rPr sz="2900" spc="45" dirty="0"/>
              <a:t> </a:t>
            </a:r>
            <a:r>
              <a:rPr sz="2900" spc="220" dirty="0"/>
              <a:t>is</a:t>
            </a:r>
            <a:r>
              <a:rPr sz="2900" spc="45" dirty="0"/>
              <a:t> </a:t>
            </a:r>
            <a:r>
              <a:rPr sz="2900" spc="204" dirty="0"/>
              <a:t>defined</a:t>
            </a:r>
            <a:r>
              <a:rPr sz="2900" spc="20" dirty="0"/>
              <a:t> </a:t>
            </a:r>
            <a:r>
              <a:rPr sz="2900" spc="290" dirty="0"/>
              <a:t>as </a:t>
            </a:r>
            <a:r>
              <a:rPr sz="2900" spc="235" dirty="0"/>
              <a:t>computing</a:t>
            </a:r>
            <a:r>
              <a:rPr sz="2900" spc="20" dirty="0"/>
              <a:t> </a:t>
            </a:r>
            <a:r>
              <a:rPr sz="2900" spc="265" dirty="0"/>
              <a:t>services</a:t>
            </a:r>
            <a:r>
              <a:rPr sz="2900" spc="25" dirty="0"/>
              <a:t> </a:t>
            </a:r>
            <a:r>
              <a:rPr sz="2900" spc="229" dirty="0"/>
              <a:t>offered</a:t>
            </a:r>
            <a:r>
              <a:rPr sz="2900" spc="20" dirty="0"/>
              <a:t> </a:t>
            </a:r>
            <a:r>
              <a:rPr sz="2900" spc="175" dirty="0"/>
              <a:t>either</a:t>
            </a:r>
            <a:r>
              <a:rPr sz="2900" spc="35" dirty="0"/>
              <a:t> </a:t>
            </a:r>
            <a:r>
              <a:rPr sz="2900" spc="185" dirty="0"/>
              <a:t>over </a:t>
            </a:r>
            <a:r>
              <a:rPr sz="2900" spc="195" dirty="0"/>
              <a:t>the</a:t>
            </a:r>
            <a:r>
              <a:rPr sz="2900" spc="50" dirty="0"/>
              <a:t> </a:t>
            </a:r>
            <a:r>
              <a:rPr sz="2900" spc="170" dirty="0"/>
              <a:t>Internet</a:t>
            </a:r>
            <a:r>
              <a:rPr sz="2900" spc="25" dirty="0"/>
              <a:t> </a:t>
            </a:r>
            <a:r>
              <a:rPr sz="2900" spc="195" dirty="0"/>
              <a:t>or</a:t>
            </a:r>
            <a:r>
              <a:rPr sz="2900" spc="40" dirty="0"/>
              <a:t> </a:t>
            </a:r>
            <a:r>
              <a:rPr sz="2900" spc="240" dirty="0"/>
              <a:t>a</a:t>
            </a:r>
            <a:r>
              <a:rPr sz="2900" spc="50" dirty="0"/>
              <a:t> </a:t>
            </a:r>
            <a:r>
              <a:rPr sz="2900" spc="180" dirty="0"/>
              <a:t>private</a:t>
            </a:r>
            <a:r>
              <a:rPr sz="2900" spc="50" dirty="0"/>
              <a:t> </a:t>
            </a:r>
            <a:r>
              <a:rPr sz="2900" spc="150" dirty="0"/>
              <a:t>internal </a:t>
            </a:r>
            <a:r>
              <a:rPr sz="2900" spc="210" dirty="0"/>
              <a:t>network</a:t>
            </a:r>
            <a:r>
              <a:rPr sz="2900" spc="40" dirty="0"/>
              <a:t> </a:t>
            </a:r>
            <a:r>
              <a:rPr sz="2900" spc="220" dirty="0"/>
              <a:t>and</a:t>
            </a:r>
            <a:r>
              <a:rPr sz="2900" spc="45" dirty="0"/>
              <a:t> </a:t>
            </a:r>
            <a:r>
              <a:rPr sz="2900" spc="170" dirty="0"/>
              <a:t>only</a:t>
            </a:r>
            <a:r>
              <a:rPr sz="2900" spc="40" dirty="0"/>
              <a:t> </a:t>
            </a:r>
            <a:r>
              <a:rPr sz="2900" spc="160" dirty="0"/>
              <a:t>to</a:t>
            </a:r>
            <a:r>
              <a:rPr sz="2900" spc="40" dirty="0"/>
              <a:t> </a:t>
            </a:r>
            <a:r>
              <a:rPr sz="2900" spc="250" dirty="0"/>
              <a:t>select</a:t>
            </a:r>
            <a:r>
              <a:rPr sz="2900" spc="45" dirty="0"/>
              <a:t> </a:t>
            </a:r>
            <a:r>
              <a:rPr sz="2900" spc="250" dirty="0"/>
              <a:t>users </a:t>
            </a:r>
            <a:r>
              <a:rPr sz="2900" spc="210" dirty="0"/>
              <a:t>instead</a:t>
            </a:r>
            <a:r>
              <a:rPr sz="2900" spc="45" dirty="0"/>
              <a:t> </a:t>
            </a:r>
            <a:r>
              <a:rPr sz="2900" spc="225" dirty="0"/>
              <a:t>of</a:t>
            </a:r>
            <a:r>
              <a:rPr sz="2900" spc="55" dirty="0"/>
              <a:t> </a:t>
            </a:r>
            <a:r>
              <a:rPr sz="2900" spc="195" dirty="0"/>
              <a:t>the</a:t>
            </a:r>
            <a:r>
              <a:rPr sz="2900" spc="25" dirty="0"/>
              <a:t> </a:t>
            </a:r>
            <a:r>
              <a:rPr sz="2900" spc="225" dirty="0"/>
              <a:t>general</a:t>
            </a:r>
            <a:r>
              <a:rPr sz="2900" spc="45" dirty="0"/>
              <a:t> </a:t>
            </a:r>
            <a:r>
              <a:rPr sz="2900" spc="135" dirty="0"/>
              <a:t>public.”</a:t>
            </a:r>
            <a:endParaRPr sz="2900"/>
          </a:p>
        </p:txBody>
      </p:sp>
      <p:sp>
        <p:nvSpPr>
          <p:cNvPr id="3" name="object 3"/>
          <p:cNvSpPr/>
          <p:nvPr/>
        </p:nvSpPr>
        <p:spPr>
          <a:xfrm>
            <a:off x="563880" y="6086855"/>
            <a:ext cx="7336155" cy="0"/>
          </a:xfrm>
          <a:custGeom>
            <a:avLst/>
            <a:gdLst/>
            <a:ahLst/>
            <a:cxnLst/>
            <a:rect l="l" t="t" r="r" b="b"/>
            <a:pathLst>
              <a:path w="7336155">
                <a:moveTo>
                  <a:pt x="0" y="0"/>
                </a:moveTo>
                <a:lnTo>
                  <a:pt x="7335837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27592" y="807719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27613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90073" y="6291071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4">
                <a:moveTo>
                  <a:pt x="565378" y="0"/>
                </a:moveTo>
                <a:lnTo>
                  <a:pt x="516592" y="2080"/>
                </a:lnTo>
                <a:lnTo>
                  <a:pt x="468959" y="8207"/>
                </a:lnTo>
                <a:lnTo>
                  <a:pt x="422648" y="18210"/>
                </a:lnTo>
                <a:lnTo>
                  <a:pt x="377829" y="31921"/>
                </a:lnTo>
                <a:lnTo>
                  <a:pt x="334672" y="49168"/>
                </a:lnTo>
                <a:lnTo>
                  <a:pt x="293345" y="69781"/>
                </a:lnTo>
                <a:lnTo>
                  <a:pt x="254020" y="93591"/>
                </a:lnTo>
                <a:lnTo>
                  <a:pt x="216866" y="120427"/>
                </a:lnTo>
                <a:lnTo>
                  <a:pt x="182052" y="150120"/>
                </a:lnTo>
                <a:lnTo>
                  <a:pt x="149748" y="182498"/>
                </a:lnTo>
                <a:lnTo>
                  <a:pt x="120124" y="217392"/>
                </a:lnTo>
                <a:lnTo>
                  <a:pt x="93350" y="254633"/>
                </a:lnTo>
                <a:lnTo>
                  <a:pt x="69595" y="294049"/>
                </a:lnTo>
                <a:lnTo>
                  <a:pt x="49029" y="335471"/>
                </a:lnTo>
                <a:lnTo>
                  <a:pt x="31822" y="378728"/>
                </a:lnTo>
                <a:lnTo>
                  <a:pt x="18143" y="423651"/>
                </a:lnTo>
                <a:lnTo>
                  <a:pt x="8162" y="470069"/>
                </a:lnTo>
                <a:lnTo>
                  <a:pt x="2049" y="517813"/>
                </a:lnTo>
                <a:lnTo>
                  <a:pt x="0" y="566927"/>
                </a:lnTo>
                <a:lnTo>
                  <a:pt x="1130757" y="566927"/>
                </a:lnTo>
                <a:lnTo>
                  <a:pt x="1128707" y="517813"/>
                </a:lnTo>
                <a:lnTo>
                  <a:pt x="1122594" y="470069"/>
                </a:lnTo>
                <a:lnTo>
                  <a:pt x="1112613" y="423651"/>
                </a:lnTo>
                <a:lnTo>
                  <a:pt x="1098934" y="378728"/>
                </a:lnTo>
                <a:lnTo>
                  <a:pt x="1081727" y="335471"/>
                </a:lnTo>
                <a:lnTo>
                  <a:pt x="1061161" y="294049"/>
                </a:lnTo>
                <a:lnTo>
                  <a:pt x="1037406" y="254633"/>
                </a:lnTo>
                <a:lnTo>
                  <a:pt x="1010632" y="217392"/>
                </a:lnTo>
                <a:lnTo>
                  <a:pt x="981008" y="182498"/>
                </a:lnTo>
                <a:lnTo>
                  <a:pt x="948704" y="150120"/>
                </a:lnTo>
                <a:lnTo>
                  <a:pt x="913890" y="120427"/>
                </a:lnTo>
                <a:lnTo>
                  <a:pt x="876736" y="93591"/>
                </a:lnTo>
                <a:lnTo>
                  <a:pt x="837411" y="69781"/>
                </a:lnTo>
                <a:lnTo>
                  <a:pt x="796085" y="49168"/>
                </a:lnTo>
                <a:lnTo>
                  <a:pt x="752927" y="31921"/>
                </a:lnTo>
                <a:lnTo>
                  <a:pt x="708108" y="18210"/>
                </a:lnTo>
                <a:lnTo>
                  <a:pt x="661797" y="8207"/>
                </a:lnTo>
                <a:lnTo>
                  <a:pt x="614164" y="2080"/>
                </a:lnTo>
                <a:lnTo>
                  <a:pt x="565378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90047" y="3547871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90047" y="2179320"/>
            <a:ext cx="1130935" cy="1127760"/>
          </a:xfrm>
          <a:custGeom>
            <a:avLst/>
            <a:gdLst/>
            <a:ahLst/>
            <a:cxnLst/>
            <a:rect l="l" t="t" r="r" b="b"/>
            <a:pathLst>
              <a:path w="1130934" h="1127760">
                <a:moveTo>
                  <a:pt x="565404" y="0"/>
                </a:moveTo>
                <a:lnTo>
                  <a:pt x="516618" y="2069"/>
                </a:lnTo>
                <a:lnTo>
                  <a:pt x="468985" y="8166"/>
                </a:lnTo>
                <a:lnTo>
                  <a:pt x="422674" y="18120"/>
                </a:lnTo>
                <a:lnTo>
                  <a:pt x="377854" y="31762"/>
                </a:lnTo>
                <a:lnTo>
                  <a:pt x="334697" y="48924"/>
                </a:lnTo>
                <a:lnTo>
                  <a:pt x="293371" y="69435"/>
                </a:lnTo>
                <a:lnTo>
                  <a:pt x="254046" y="93126"/>
                </a:lnTo>
                <a:lnTo>
                  <a:pt x="216891" y="119829"/>
                </a:lnTo>
                <a:lnTo>
                  <a:pt x="182077" y="149373"/>
                </a:lnTo>
                <a:lnTo>
                  <a:pt x="149774" y="181590"/>
                </a:lnTo>
                <a:lnTo>
                  <a:pt x="120150" y="216311"/>
                </a:lnTo>
                <a:lnTo>
                  <a:pt x="93376" y="253365"/>
                </a:lnTo>
                <a:lnTo>
                  <a:pt x="69621" y="292584"/>
                </a:lnTo>
                <a:lnTo>
                  <a:pt x="49055" y="333799"/>
                </a:lnTo>
                <a:lnTo>
                  <a:pt x="31847" y="376840"/>
                </a:lnTo>
                <a:lnTo>
                  <a:pt x="18168" y="421537"/>
                </a:lnTo>
                <a:lnTo>
                  <a:pt x="8188" y="467723"/>
                </a:lnTo>
                <a:lnTo>
                  <a:pt x="2075" y="515227"/>
                </a:lnTo>
                <a:lnTo>
                  <a:pt x="0" y="563879"/>
                </a:lnTo>
                <a:lnTo>
                  <a:pt x="2075" y="612532"/>
                </a:lnTo>
                <a:lnTo>
                  <a:pt x="8188" y="660036"/>
                </a:lnTo>
                <a:lnTo>
                  <a:pt x="18168" y="706222"/>
                </a:lnTo>
                <a:lnTo>
                  <a:pt x="31847" y="750919"/>
                </a:lnTo>
                <a:lnTo>
                  <a:pt x="49055" y="793960"/>
                </a:lnTo>
                <a:lnTo>
                  <a:pt x="69621" y="835175"/>
                </a:lnTo>
                <a:lnTo>
                  <a:pt x="93376" y="874394"/>
                </a:lnTo>
                <a:lnTo>
                  <a:pt x="120150" y="911448"/>
                </a:lnTo>
                <a:lnTo>
                  <a:pt x="149774" y="946169"/>
                </a:lnTo>
                <a:lnTo>
                  <a:pt x="182077" y="978386"/>
                </a:lnTo>
                <a:lnTo>
                  <a:pt x="216891" y="1007930"/>
                </a:lnTo>
                <a:lnTo>
                  <a:pt x="254046" y="1034633"/>
                </a:lnTo>
                <a:lnTo>
                  <a:pt x="293371" y="1058324"/>
                </a:lnTo>
                <a:lnTo>
                  <a:pt x="334697" y="1078835"/>
                </a:lnTo>
                <a:lnTo>
                  <a:pt x="377854" y="1095997"/>
                </a:lnTo>
                <a:lnTo>
                  <a:pt x="422674" y="1109639"/>
                </a:lnTo>
                <a:lnTo>
                  <a:pt x="468985" y="1119593"/>
                </a:lnTo>
                <a:lnTo>
                  <a:pt x="516618" y="1125690"/>
                </a:lnTo>
                <a:lnTo>
                  <a:pt x="565404" y="1127759"/>
                </a:lnTo>
                <a:lnTo>
                  <a:pt x="614189" y="1125690"/>
                </a:lnTo>
                <a:lnTo>
                  <a:pt x="661822" y="1119593"/>
                </a:lnTo>
                <a:lnTo>
                  <a:pt x="708133" y="1109639"/>
                </a:lnTo>
                <a:lnTo>
                  <a:pt x="752953" y="1095997"/>
                </a:lnTo>
                <a:lnTo>
                  <a:pt x="796110" y="1078835"/>
                </a:lnTo>
                <a:lnTo>
                  <a:pt x="837436" y="1058324"/>
                </a:lnTo>
                <a:lnTo>
                  <a:pt x="876761" y="1034633"/>
                </a:lnTo>
                <a:lnTo>
                  <a:pt x="913916" y="1007930"/>
                </a:lnTo>
                <a:lnTo>
                  <a:pt x="948730" y="978386"/>
                </a:lnTo>
                <a:lnTo>
                  <a:pt x="981033" y="946169"/>
                </a:lnTo>
                <a:lnTo>
                  <a:pt x="1010657" y="911448"/>
                </a:lnTo>
                <a:lnTo>
                  <a:pt x="1037431" y="874394"/>
                </a:lnTo>
                <a:lnTo>
                  <a:pt x="1061186" y="835175"/>
                </a:lnTo>
                <a:lnTo>
                  <a:pt x="1081752" y="793960"/>
                </a:lnTo>
                <a:lnTo>
                  <a:pt x="1098960" y="750919"/>
                </a:lnTo>
                <a:lnTo>
                  <a:pt x="1112639" y="706222"/>
                </a:lnTo>
                <a:lnTo>
                  <a:pt x="1122619" y="660036"/>
                </a:lnTo>
                <a:lnTo>
                  <a:pt x="1128732" y="612532"/>
                </a:lnTo>
                <a:lnTo>
                  <a:pt x="1130808" y="563879"/>
                </a:lnTo>
                <a:lnTo>
                  <a:pt x="1128732" y="515227"/>
                </a:lnTo>
                <a:lnTo>
                  <a:pt x="1122619" y="467723"/>
                </a:lnTo>
                <a:lnTo>
                  <a:pt x="1112639" y="421537"/>
                </a:lnTo>
                <a:lnTo>
                  <a:pt x="1098960" y="376840"/>
                </a:lnTo>
                <a:lnTo>
                  <a:pt x="1081752" y="333799"/>
                </a:lnTo>
                <a:lnTo>
                  <a:pt x="1061186" y="292584"/>
                </a:lnTo>
                <a:lnTo>
                  <a:pt x="1037431" y="253365"/>
                </a:lnTo>
                <a:lnTo>
                  <a:pt x="1010657" y="216311"/>
                </a:lnTo>
                <a:lnTo>
                  <a:pt x="981033" y="181590"/>
                </a:lnTo>
                <a:lnTo>
                  <a:pt x="948730" y="149373"/>
                </a:lnTo>
                <a:lnTo>
                  <a:pt x="913916" y="119829"/>
                </a:lnTo>
                <a:lnTo>
                  <a:pt x="876761" y="93126"/>
                </a:lnTo>
                <a:lnTo>
                  <a:pt x="837436" y="69435"/>
                </a:lnTo>
                <a:lnTo>
                  <a:pt x="796110" y="48924"/>
                </a:lnTo>
                <a:lnTo>
                  <a:pt x="752953" y="31762"/>
                </a:lnTo>
                <a:lnTo>
                  <a:pt x="708133" y="18120"/>
                </a:lnTo>
                <a:lnTo>
                  <a:pt x="661822" y="8166"/>
                </a:lnTo>
                <a:lnTo>
                  <a:pt x="614189" y="2069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90047" y="807719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90068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5577" y="6294120"/>
            <a:ext cx="536575" cy="563880"/>
          </a:xfrm>
          <a:custGeom>
            <a:avLst/>
            <a:gdLst/>
            <a:ahLst/>
            <a:cxnLst/>
            <a:rect l="l" t="t" r="r" b="b"/>
            <a:pathLst>
              <a:path w="536575" h="563879">
                <a:moveTo>
                  <a:pt x="536422" y="0"/>
                </a:moveTo>
                <a:lnTo>
                  <a:pt x="450303" y="8724"/>
                </a:lnTo>
                <a:lnTo>
                  <a:pt x="402894" y="20654"/>
                </a:lnTo>
                <a:lnTo>
                  <a:pt x="357167" y="36507"/>
                </a:lnTo>
                <a:lnTo>
                  <a:pt x="313312" y="56094"/>
                </a:lnTo>
                <a:lnTo>
                  <a:pt x="271519" y="79223"/>
                </a:lnTo>
                <a:lnTo>
                  <a:pt x="231978" y="105704"/>
                </a:lnTo>
                <a:lnTo>
                  <a:pt x="194878" y="135346"/>
                </a:lnTo>
                <a:lnTo>
                  <a:pt x="160411" y="167958"/>
                </a:lnTo>
                <a:lnTo>
                  <a:pt x="128765" y="203350"/>
                </a:lnTo>
                <a:lnTo>
                  <a:pt x="100131" y="241331"/>
                </a:lnTo>
                <a:lnTo>
                  <a:pt x="74698" y="281710"/>
                </a:lnTo>
                <a:lnTo>
                  <a:pt x="52657" y="324297"/>
                </a:lnTo>
                <a:lnTo>
                  <a:pt x="34198" y="368900"/>
                </a:lnTo>
                <a:lnTo>
                  <a:pt x="19510" y="415329"/>
                </a:lnTo>
                <a:lnTo>
                  <a:pt x="8783" y="463393"/>
                </a:lnTo>
                <a:lnTo>
                  <a:pt x="2208" y="512901"/>
                </a:lnTo>
                <a:lnTo>
                  <a:pt x="0" y="563879"/>
                </a:lnTo>
                <a:lnTo>
                  <a:pt x="536422" y="563879"/>
                </a:lnTo>
                <a:lnTo>
                  <a:pt x="536422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655552" y="4922520"/>
            <a:ext cx="536575" cy="1127760"/>
          </a:xfrm>
          <a:custGeom>
            <a:avLst/>
            <a:gdLst/>
            <a:ahLst/>
            <a:cxnLst/>
            <a:rect l="l" t="t" r="r" b="b"/>
            <a:pathLst>
              <a:path w="536575" h="1127760">
                <a:moveTo>
                  <a:pt x="536448" y="0"/>
                </a:moveTo>
                <a:lnTo>
                  <a:pt x="450329" y="8724"/>
                </a:lnTo>
                <a:lnTo>
                  <a:pt x="402920" y="20657"/>
                </a:lnTo>
                <a:lnTo>
                  <a:pt x="357192" y="36516"/>
                </a:lnTo>
                <a:lnTo>
                  <a:pt x="313337" y="56109"/>
                </a:lnTo>
                <a:lnTo>
                  <a:pt x="271544" y="79247"/>
                </a:lnTo>
                <a:lnTo>
                  <a:pt x="232003" y="105739"/>
                </a:lnTo>
                <a:lnTo>
                  <a:pt x="194904" y="135393"/>
                </a:lnTo>
                <a:lnTo>
                  <a:pt x="160436" y="168019"/>
                </a:lnTo>
                <a:lnTo>
                  <a:pt x="128790" y="203425"/>
                </a:lnTo>
                <a:lnTo>
                  <a:pt x="100156" y="241421"/>
                </a:lnTo>
                <a:lnTo>
                  <a:pt x="74724" y="281817"/>
                </a:lnTo>
                <a:lnTo>
                  <a:pt x="52683" y="324420"/>
                </a:lnTo>
                <a:lnTo>
                  <a:pt x="34223" y="369041"/>
                </a:lnTo>
                <a:lnTo>
                  <a:pt x="19535" y="415488"/>
                </a:lnTo>
                <a:lnTo>
                  <a:pt x="8809" y="463571"/>
                </a:lnTo>
                <a:lnTo>
                  <a:pt x="2233" y="513098"/>
                </a:lnTo>
                <a:lnTo>
                  <a:pt x="0" y="563879"/>
                </a:lnTo>
                <a:lnTo>
                  <a:pt x="2233" y="614661"/>
                </a:lnTo>
                <a:lnTo>
                  <a:pt x="8809" y="664188"/>
                </a:lnTo>
                <a:lnTo>
                  <a:pt x="19535" y="712271"/>
                </a:lnTo>
                <a:lnTo>
                  <a:pt x="34223" y="758718"/>
                </a:lnTo>
                <a:lnTo>
                  <a:pt x="52683" y="803339"/>
                </a:lnTo>
                <a:lnTo>
                  <a:pt x="74724" y="845942"/>
                </a:lnTo>
                <a:lnTo>
                  <a:pt x="100156" y="886338"/>
                </a:lnTo>
                <a:lnTo>
                  <a:pt x="128790" y="924334"/>
                </a:lnTo>
                <a:lnTo>
                  <a:pt x="160436" y="959740"/>
                </a:lnTo>
                <a:lnTo>
                  <a:pt x="194904" y="992366"/>
                </a:lnTo>
                <a:lnTo>
                  <a:pt x="232003" y="1022020"/>
                </a:lnTo>
                <a:lnTo>
                  <a:pt x="271544" y="1048511"/>
                </a:lnTo>
                <a:lnTo>
                  <a:pt x="313337" y="1071650"/>
                </a:lnTo>
                <a:lnTo>
                  <a:pt x="357192" y="1091243"/>
                </a:lnTo>
                <a:lnTo>
                  <a:pt x="402920" y="1107102"/>
                </a:lnTo>
                <a:lnTo>
                  <a:pt x="450329" y="1119035"/>
                </a:lnTo>
                <a:lnTo>
                  <a:pt x="536448" y="1127759"/>
                </a:lnTo>
                <a:lnTo>
                  <a:pt x="536448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655552" y="3550920"/>
            <a:ext cx="536575" cy="1127760"/>
          </a:xfrm>
          <a:custGeom>
            <a:avLst/>
            <a:gdLst/>
            <a:ahLst/>
            <a:cxnLst/>
            <a:rect l="l" t="t" r="r" b="b"/>
            <a:pathLst>
              <a:path w="536575" h="1127760">
                <a:moveTo>
                  <a:pt x="536448" y="0"/>
                </a:moveTo>
                <a:lnTo>
                  <a:pt x="450329" y="8724"/>
                </a:lnTo>
                <a:lnTo>
                  <a:pt x="402920" y="20657"/>
                </a:lnTo>
                <a:lnTo>
                  <a:pt x="357192" y="36516"/>
                </a:lnTo>
                <a:lnTo>
                  <a:pt x="313337" y="56109"/>
                </a:lnTo>
                <a:lnTo>
                  <a:pt x="271544" y="79248"/>
                </a:lnTo>
                <a:lnTo>
                  <a:pt x="232003" y="105739"/>
                </a:lnTo>
                <a:lnTo>
                  <a:pt x="194904" y="135393"/>
                </a:lnTo>
                <a:lnTo>
                  <a:pt x="160436" y="168019"/>
                </a:lnTo>
                <a:lnTo>
                  <a:pt x="128790" y="203425"/>
                </a:lnTo>
                <a:lnTo>
                  <a:pt x="100156" y="241421"/>
                </a:lnTo>
                <a:lnTo>
                  <a:pt x="74724" y="281817"/>
                </a:lnTo>
                <a:lnTo>
                  <a:pt x="52683" y="324420"/>
                </a:lnTo>
                <a:lnTo>
                  <a:pt x="34223" y="369041"/>
                </a:lnTo>
                <a:lnTo>
                  <a:pt x="19535" y="415488"/>
                </a:lnTo>
                <a:lnTo>
                  <a:pt x="8809" y="463571"/>
                </a:lnTo>
                <a:lnTo>
                  <a:pt x="2233" y="513098"/>
                </a:lnTo>
                <a:lnTo>
                  <a:pt x="0" y="563880"/>
                </a:lnTo>
                <a:lnTo>
                  <a:pt x="2233" y="614661"/>
                </a:lnTo>
                <a:lnTo>
                  <a:pt x="8809" y="664188"/>
                </a:lnTo>
                <a:lnTo>
                  <a:pt x="19535" y="712271"/>
                </a:lnTo>
                <a:lnTo>
                  <a:pt x="34223" y="758718"/>
                </a:lnTo>
                <a:lnTo>
                  <a:pt x="52683" y="803339"/>
                </a:lnTo>
                <a:lnTo>
                  <a:pt x="74724" y="845942"/>
                </a:lnTo>
                <a:lnTo>
                  <a:pt x="100156" y="886338"/>
                </a:lnTo>
                <a:lnTo>
                  <a:pt x="128790" y="924334"/>
                </a:lnTo>
                <a:lnTo>
                  <a:pt x="160436" y="959740"/>
                </a:lnTo>
                <a:lnTo>
                  <a:pt x="194904" y="992366"/>
                </a:lnTo>
                <a:lnTo>
                  <a:pt x="232003" y="1022020"/>
                </a:lnTo>
                <a:lnTo>
                  <a:pt x="271544" y="1048512"/>
                </a:lnTo>
                <a:lnTo>
                  <a:pt x="313337" y="1071650"/>
                </a:lnTo>
                <a:lnTo>
                  <a:pt x="357192" y="1091243"/>
                </a:lnTo>
                <a:lnTo>
                  <a:pt x="402920" y="1107102"/>
                </a:lnTo>
                <a:lnTo>
                  <a:pt x="450329" y="1119035"/>
                </a:lnTo>
                <a:lnTo>
                  <a:pt x="536448" y="1127760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55552" y="2179320"/>
            <a:ext cx="536575" cy="1127760"/>
          </a:xfrm>
          <a:custGeom>
            <a:avLst/>
            <a:gdLst/>
            <a:ahLst/>
            <a:cxnLst/>
            <a:rect l="l" t="t" r="r" b="b"/>
            <a:pathLst>
              <a:path w="536575" h="1127760">
                <a:moveTo>
                  <a:pt x="536448" y="0"/>
                </a:moveTo>
                <a:lnTo>
                  <a:pt x="450329" y="8724"/>
                </a:lnTo>
                <a:lnTo>
                  <a:pt x="402920" y="20657"/>
                </a:lnTo>
                <a:lnTo>
                  <a:pt x="357192" y="36516"/>
                </a:lnTo>
                <a:lnTo>
                  <a:pt x="313337" y="56109"/>
                </a:lnTo>
                <a:lnTo>
                  <a:pt x="271544" y="79248"/>
                </a:lnTo>
                <a:lnTo>
                  <a:pt x="232003" y="105739"/>
                </a:lnTo>
                <a:lnTo>
                  <a:pt x="194904" y="135393"/>
                </a:lnTo>
                <a:lnTo>
                  <a:pt x="160436" y="168019"/>
                </a:lnTo>
                <a:lnTo>
                  <a:pt x="128790" y="203425"/>
                </a:lnTo>
                <a:lnTo>
                  <a:pt x="100156" y="241421"/>
                </a:lnTo>
                <a:lnTo>
                  <a:pt x="74724" y="281817"/>
                </a:lnTo>
                <a:lnTo>
                  <a:pt x="52683" y="324420"/>
                </a:lnTo>
                <a:lnTo>
                  <a:pt x="34223" y="369041"/>
                </a:lnTo>
                <a:lnTo>
                  <a:pt x="19535" y="415488"/>
                </a:lnTo>
                <a:lnTo>
                  <a:pt x="8809" y="463571"/>
                </a:lnTo>
                <a:lnTo>
                  <a:pt x="2233" y="513098"/>
                </a:lnTo>
                <a:lnTo>
                  <a:pt x="0" y="563880"/>
                </a:lnTo>
                <a:lnTo>
                  <a:pt x="2233" y="614661"/>
                </a:lnTo>
                <a:lnTo>
                  <a:pt x="8809" y="664188"/>
                </a:lnTo>
                <a:lnTo>
                  <a:pt x="19535" y="712271"/>
                </a:lnTo>
                <a:lnTo>
                  <a:pt x="34223" y="758718"/>
                </a:lnTo>
                <a:lnTo>
                  <a:pt x="52683" y="803339"/>
                </a:lnTo>
                <a:lnTo>
                  <a:pt x="74724" y="845942"/>
                </a:lnTo>
                <a:lnTo>
                  <a:pt x="100156" y="886338"/>
                </a:lnTo>
                <a:lnTo>
                  <a:pt x="128790" y="924334"/>
                </a:lnTo>
                <a:lnTo>
                  <a:pt x="160436" y="959740"/>
                </a:lnTo>
                <a:lnTo>
                  <a:pt x="194904" y="992366"/>
                </a:lnTo>
                <a:lnTo>
                  <a:pt x="232003" y="1022020"/>
                </a:lnTo>
                <a:lnTo>
                  <a:pt x="271544" y="1048512"/>
                </a:lnTo>
                <a:lnTo>
                  <a:pt x="313337" y="1071650"/>
                </a:lnTo>
                <a:lnTo>
                  <a:pt x="357192" y="1091243"/>
                </a:lnTo>
                <a:lnTo>
                  <a:pt x="402920" y="1107102"/>
                </a:lnTo>
                <a:lnTo>
                  <a:pt x="450329" y="1119035"/>
                </a:lnTo>
                <a:lnTo>
                  <a:pt x="536448" y="1127760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55552" y="807719"/>
            <a:ext cx="536575" cy="1127760"/>
          </a:xfrm>
          <a:custGeom>
            <a:avLst/>
            <a:gdLst/>
            <a:ahLst/>
            <a:cxnLst/>
            <a:rect l="l" t="t" r="r" b="b"/>
            <a:pathLst>
              <a:path w="536575" h="1127760">
                <a:moveTo>
                  <a:pt x="536448" y="0"/>
                </a:moveTo>
                <a:lnTo>
                  <a:pt x="450329" y="8724"/>
                </a:lnTo>
                <a:lnTo>
                  <a:pt x="402920" y="20657"/>
                </a:lnTo>
                <a:lnTo>
                  <a:pt x="357192" y="36516"/>
                </a:lnTo>
                <a:lnTo>
                  <a:pt x="313337" y="56109"/>
                </a:lnTo>
                <a:lnTo>
                  <a:pt x="271544" y="79248"/>
                </a:lnTo>
                <a:lnTo>
                  <a:pt x="232003" y="105739"/>
                </a:lnTo>
                <a:lnTo>
                  <a:pt x="194904" y="135393"/>
                </a:lnTo>
                <a:lnTo>
                  <a:pt x="160436" y="168019"/>
                </a:lnTo>
                <a:lnTo>
                  <a:pt x="128790" y="203425"/>
                </a:lnTo>
                <a:lnTo>
                  <a:pt x="100156" y="241421"/>
                </a:lnTo>
                <a:lnTo>
                  <a:pt x="74724" y="281817"/>
                </a:lnTo>
                <a:lnTo>
                  <a:pt x="52683" y="324420"/>
                </a:lnTo>
                <a:lnTo>
                  <a:pt x="34223" y="369041"/>
                </a:lnTo>
                <a:lnTo>
                  <a:pt x="19535" y="415488"/>
                </a:lnTo>
                <a:lnTo>
                  <a:pt x="8809" y="463571"/>
                </a:lnTo>
                <a:lnTo>
                  <a:pt x="2233" y="513098"/>
                </a:lnTo>
                <a:lnTo>
                  <a:pt x="0" y="563880"/>
                </a:lnTo>
                <a:lnTo>
                  <a:pt x="2233" y="614661"/>
                </a:lnTo>
                <a:lnTo>
                  <a:pt x="8809" y="664188"/>
                </a:lnTo>
                <a:lnTo>
                  <a:pt x="19535" y="712271"/>
                </a:lnTo>
                <a:lnTo>
                  <a:pt x="34223" y="758718"/>
                </a:lnTo>
                <a:lnTo>
                  <a:pt x="52683" y="803339"/>
                </a:lnTo>
                <a:lnTo>
                  <a:pt x="74724" y="845942"/>
                </a:lnTo>
                <a:lnTo>
                  <a:pt x="100156" y="886338"/>
                </a:lnTo>
                <a:lnTo>
                  <a:pt x="128790" y="924334"/>
                </a:lnTo>
                <a:lnTo>
                  <a:pt x="160436" y="959740"/>
                </a:lnTo>
                <a:lnTo>
                  <a:pt x="194904" y="992366"/>
                </a:lnTo>
                <a:lnTo>
                  <a:pt x="232003" y="1022020"/>
                </a:lnTo>
                <a:lnTo>
                  <a:pt x="271544" y="1048512"/>
                </a:lnTo>
                <a:lnTo>
                  <a:pt x="313337" y="1071650"/>
                </a:lnTo>
                <a:lnTo>
                  <a:pt x="357192" y="1091243"/>
                </a:lnTo>
                <a:lnTo>
                  <a:pt x="402920" y="1107102"/>
                </a:lnTo>
                <a:lnTo>
                  <a:pt x="450329" y="1119035"/>
                </a:lnTo>
                <a:lnTo>
                  <a:pt x="536448" y="1127760"/>
                </a:lnTo>
                <a:lnTo>
                  <a:pt x="536448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655573" y="0"/>
            <a:ext cx="536575" cy="563880"/>
          </a:xfrm>
          <a:custGeom>
            <a:avLst/>
            <a:gdLst/>
            <a:ahLst/>
            <a:cxnLst/>
            <a:rect l="l" t="t" r="r" b="b"/>
            <a:pathLst>
              <a:path w="536575" h="563880">
                <a:moveTo>
                  <a:pt x="536422" y="0"/>
                </a:moveTo>
                <a:lnTo>
                  <a:pt x="0" y="0"/>
                </a:lnTo>
                <a:lnTo>
                  <a:pt x="2208" y="50978"/>
                </a:lnTo>
                <a:lnTo>
                  <a:pt x="8783" y="100486"/>
                </a:lnTo>
                <a:lnTo>
                  <a:pt x="19510" y="148550"/>
                </a:lnTo>
                <a:lnTo>
                  <a:pt x="34198" y="194979"/>
                </a:lnTo>
                <a:lnTo>
                  <a:pt x="52658" y="239582"/>
                </a:lnTo>
                <a:lnTo>
                  <a:pt x="74699" y="282169"/>
                </a:lnTo>
                <a:lnTo>
                  <a:pt x="100132" y="322548"/>
                </a:lnTo>
                <a:lnTo>
                  <a:pt x="128766" y="360529"/>
                </a:lnTo>
                <a:lnTo>
                  <a:pt x="160413" y="395921"/>
                </a:lnTo>
                <a:lnTo>
                  <a:pt x="194881" y="428533"/>
                </a:lnTo>
                <a:lnTo>
                  <a:pt x="231982" y="458175"/>
                </a:lnTo>
                <a:lnTo>
                  <a:pt x="271524" y="484656"/>
                </a:lnTo>
                <a:lnTo>
                  <a:pt x="313319" y="507785"/>
                </a:lnTo>
                <a:lnTo>
                  <a:pt x="357176" y="527372"/>
                </a:lnTo>
                <a:lnTo>
                  <a:pt x="402905" y="543225"/>
                </a:lnTo>
                <a:lnTo>
                  <a:pt x="450316" y="555155"/>
                </a:lnTo>
                <a:lnTo>
                  <a:pt x="536422" y="563880"/>
                </a:lnTo>
                <a:lnTo>
                  <a:pt x="536422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890" y="712962"/>
            <a:ext cx="7026275" cy="228282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50"/>
              </a:spcBef>
            </a:pPr>
            <a:r>
              <a:rPr spc="254" dirty="0"/>
              <a:t>“A</a:t>
            </a:r>
            <a:r>
              <a:rPr spc="60" dirty="0"/>
              <a:t> </a:t>
            </a:r>
            <a:r>
              <a:rPr spc="245" dirty="0"/>
              <a:t>hybrid</a:t>
            </a:r>
            <a:r>
              <a:rPr spc="40" dirty="0"/>
              <a:t> </a:t>
            </a:r>
            <a:r>
              <a:rPr spc="330" dirty="0"/>
              <a:t>cloud…</a:t>
            </a:r>
            <a:r>
              <a:rPr spc="50" dirty="0"/>
              <a:t> </a:t>
            </a:r>
            <a:r>
              <a:rPr spc="305" dirty="0"/>
              <a:t>is</a:t>
            </a:r>
            <a:r>
              <a:rPr spc="35" dirty="0"/>
              <a:t> </a:t>
            </a:r>
            <a:r>
              <a:rPr spc="285" dirty="0"/>
              <a:t>a </a:t>
            </a:r>
            <a:r>
              <a:rPr spc="320" dirty="0"/>
              <a:t>computing</a:t>
            </a:r>
            <a:r>
              <a:rPr spc="45" dirty="0"/>
              <a:t> </a:t>
            </a:r>
            <a:r>
              <a:rPr spc="260" dirty="0"/>
              <a:t>environment</a:t>
            </a:r>
            <a:r>
              <a:rPr spc="5" dirty="0"/>
              <a:t> </a:t>
            </a:r>
            <a:r>
              <a:rPr spc="210" dirty="0"/>
              <a:t>that </a:t>
            </a:r>
            <a:r>
              <a:rPr spc="360" dirty="0"/>
              <a:t>combines</a:t>
            </a:r>
            <a:r>
              <a:rPr spc="20" dirty="0"/>
              <a:t> </a:t>
            </a:r>
            <a:r>
              <a:rPr spc="335" dirty="0"/>
              <a:t>a</a:t>
            </a:r>
            <a:r>
              <a:rPr spc="70" dirty="0"/>
              <a:t> </a:t>
            </a:r>
            <a:r>
              <a:rPr spc="250" dirty="0"/>
              <a:t>private</a:t>
            </a:r>
            <a:r>
              <a:rPr spc="30" dirty="0"/>
              <a:t> </a:t>
            </a:r>
            <a:r>
              <a:rPr spc="300" dirty="0"/>
              <a:t>cloud </a:t>
            </a:r>
            <a:r>
              <a:rPr spc="190" dirty="0"/>
              <a:t>with</a:t>
            </a:r>
            <a:r>
              <a:rPr spc="40" dirty="0"/>
              <a:t> </a:t>
            </a:r>
            <a:r>
              <a:rPr spc="335" dirty="0"/>
              <a:t>a</a:t>
            </a:r>
            <a:r>
              <a:rPr spc="60" dirty="0"/>
              <a:t> </a:t>
            </a:r>
            <a:r>
              <a:rPr spc="275" dirty="0"/>
              <a:t>public</a:t>
            </a:r>
            <a:r>
              <a:rPr spc="50" dirty="0"/>
              <a:t> </a:t>
            </a:r>
            <a:r>
              <a:rPr spc="200" dirty="0"/>
              <a:t>cloud.”</a:t>
            </a:r>
          </a:p>
        </p:txBody>
      </p:sp>
      <p:sp>
        <p:nvSpPr>
          <p:cNvPr id="3" name="object 3"/>
          <p:cNvSpPr/>
          <p:nvPr/>
        </p:nvSpPr>
        <p:spPr>
          <a:xfrm>
            <a:off x="563880" y="6086855"/>
            <a:ext cx="7336155" cy="0"/>
          </a:xfrm>
          <a:custGeom>
            <a:avLst/>
            <a:gdLst/>
            <a:ahLst/>
            <a:cxnLst/>
            <a:rect l="l" t="t" r="r" b="b"/>
            <a:pathLst>
              <a:path w="7336155">
                <a:moveTo>
                  <a:pt x="0" y="0"/>
                </a:moveTo>
                <a:lnTo>
                  <a:pt x="7335837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27592" y="807719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27613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90073" y="6291071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4">
                <a:moveTo>
                  <a:pt x="565378" y="0"/>
                </a:moveTo>
                <a:lnTo>
                  <a:pt x="516592" y="2080"/>
                </a:lnTo>
                <a:lnTo>
                  <a:pt x="468959" y="8207"/>
                </a:lnTo>
                <a:lnTo>
                  <a:pt x="422648" y="18210"/>
                </a:lnTo>
                <a:lnTo>
                  <a:pt x="377829" y="31921"/>
                </a:lnTo>
                <a:lnTo>
                  <a:pt x="334672" y="49168"/>
                </a:lnTo>
                <a:lnTo>
                  <a:pt x="293345" y="69781"/>
                </a:lnTo>
                <a:lnTo>
                  <a:pt x="254020" y="93591"/>
                </a:lnTo>
                <a:lnTo>
                  <a:pt x="216866" y="120427"/>
                </a:lnTo>
                <a:lnTo>
                  <a:pt x="182052" y="150120"/>
                </a:lnTo>
                <a:lnTo>
                  <a:pt x="149748" y="182498"/>
                </a:lnTo>
                <a:lnTo>
                  <a:pt x="120124" y="217392"/>
                </a:lnTo>
                <a:lnTo>
                  <a:pt x="93350" y="254633"/>
                </a:lnTo>
                <a:lnTo>
                  <a:pt x="69595" y="294049"/>
                </a:lnTo>
                <a:lnTo>
                  <a:pt x="49029" y="335471"/>
                </a:lnTo>
                <a:lnTo>
                  <a:pt x="31822" y="378728"/>
                </a:lnTo>
                <a:lnTo>
                  <a:pt x="18143" y="423651"/>
                </a:lnTo>
                <a:lnTo>
                  <a:pt x="8162" y="470069"/>
                </a:lnTo>
                <a:lnTo>
                  <a:pt x="2049" y="517813"/>
                </a:lnTo>
                <a:lnTo>
                  <a:pt x="0" y="566927"/>
                </a:lnTo>
                <a:lnTo>
                  <a:pt x="1130757" y="566927"/>
                </a:lnTo>
                <a:lnTo>
                  <a:pt x="1128707" y="517813"/>
                </a:lnTo>
                <a:lnTo>
                  <a:pt x="1122594" y="470069"/>
                </a:lnTo>
                <a:lnTo>
                  <a:pt x="1112613" y="423651"/>
                </a:lnTo>
                <a:lnTo>
                  <a:pt x="1098934" y="378728"/>
                </a:lnTo>
                <a:lnTo>
                  <a:pt x="1081727" y="335471"/>
                </a:lnTo>
                <a:lnTo>
                  <a:pt x="1061161" y="294049"/>
                </a:lnTo>
                <a:lnTo>
                  <a:pt x="1037406" y="254633"/>
                </a:lnTo>
                <a:lnTo>
                  <a:pt x="1010632" y="217392"/>
                </a:lnTo>
                <a:lnTo>
                  <a:pt x="981008" y="182498"/>
                </a:lnTo>
                <a:lnTo>
                  <a:pt x="948704" y="150120"/>
                </a:lnTo>
                <a:lnTo>
                  <a:pt x="913890" y="120427"/>
                </a:lnTo>
                <a:lnTo>
                  <a:pt x="876736" y="93591"/>
                </a:lnTo>
                <a:lnTo>
                  <a:pt x="837411" y="69781"/>
                </a:lnTo>
                <a:lnTo>
                  <a:pt x="796085" y="49168"/>
                </a:lnTo>
                <a:lnTo>
                  <a:pt x="752927" y="31921"/>
                </a:lnTo>
                <a:lnTo>
                  <a:pt x="708108" y="18210"/>
                </a:lnTo>
                <a:lnTo>
                  <a:pt x="661797" y="8207"/>
                </a:lnTo>
                <a:lnTo>
                  <a:pt x="614164" y="2080"/>
                </a:lnTo>
                <a:lnTo>
                  <a:pt x="565378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90047" y="3547871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90047" y="2179320"/>
            <a:ext cx="1130935" cy="1127760"/>
          </a:xfrm>
          <a:custGeom>
            <a:avLst/>
            <a:gdLst/>
            <a:ahLst/>
            <a:cxnLst/>
            <a:rect l="l" t="t" r="r" b="b"/>
            <a:pathLst>
              <a:path w="1130934" h="1127760">
                <a:moveTo>
                  <a:pt x="565404" y="0"/>
                </a:moveTo>
                <a:lnTo>
                  <a:pt x="516618" y="2069"/>
                </a:lnTo>
                <a:lnTo>
                  <a:pt x="468985" y="8166"/>
                </a:lnTo>
                <a:lnTo>
                  <a:pt x="422674" y="18120"/>
                </a:lnTo>
                <a:lnTo>
                  <a:pt x="377854" y="31762"/>
                </a:lnTo>
                <a:lnTo>
                  <a:pt x="334697" y="48924"/>
                </a:lnTo>
                <a:lnTo>
                  <a:pt x="293371" y="69435"/>
                </a:lnTo>
                <a:lnTo>
                  <a:pt x="254046" y="93126"/>
                </a:lnTo>
                <a:lnTo>
                  <a:pt x="216891" y="119829"/>
                </a:lnTo>
                <a:lnTo>
                  <a:pt x="182077" y="149373"/>
                </a:lnTo>
                <a:lnTo>
                  <a:pt x="149774" y="181590"/>
                </a:lnTo>
                <a:lnTo>
                  <a:pt x="120150" y="216311"/>
                </a:lnTo>
                <a:lnTo>
                  <a:pt x="93376" y="253365"/>
                </a:lnTo>
                <a:lnTo>
                  <a:pt x="69621" y="292584"/>
                </a:lnTo>
                <a:lnTo>
                  <a:pt x="49055" y="333799"/>
                </a:lnTo>
                <a:lnTo>
                  <a:pt x="31847" y="376840"/>
                </a:lnTo>
                <a:lnTo>
                  <a:pt x="18168" y="421537"/>
                </a:lnTo>
                <a:lnTo>
                  <a:pt x="8188" y="467723"/>
                </a:lnTo>
                <a:lnTo>
                  <a:pt x="2075" y="515227"/>
                </a:lnTo>
                <a:lnTo>
                  <a:pt x="0" y="563879"/>
                </a:lnTo>
                <a:lnTo>
                  <a:pt x="2075" y="612532"/>
                </a:lnTo>
                <a:lnTo>
                  <a:pt x="8188" y="660036"/>
                </a:lnTo>
                <a:lnTo>
                  <a:pt x="18168" y="706222"/>
                </a:lnTo>
                <a:lnTo>
                  <a:pt x="31847" y="750919"/>
                </a:lnTo>
                <a:lnTo>
                  <a:pt x="49055" y="793960"/>
                </a:lnTo>
                <a:lnTo>
                  <a:pt x="69621" y="835175"/>
                </a:lnTo>
                <a:lnTo>
                  <a:pt x="93376" y="874394"/>
                </a:lnTo>
                <a:lnTo>
                  <a:pt x="120150" y="911448"/>
                </a:lnTo>
                <a:lnTo>
                  <a:pt x="149774" y="946169"/>
                </a:lnTo>
                <a:lnTo>
                  <a:pt x="182077" y="978386"/>
                </a:lnTo>
                <a:lnTo>
                  <a:pt x="216891" y="1007930"/>
                </a:lnTo>
                <a:lnTo>
                  <a:pt x="254046" y="1034633"/>
                </a:lnTo>
                <a:lnTo>
                  <a:pt x="293371" y="1058324"/>
                </a:lnTo>
                <a:lnTo>
                  <a:pt x="334697" y="1078835"/>
                </a:lnTo>
                <a:lnTo>
                  <a:pt x="377854" y="1095997"/>
                </a:lnTo>
                <a:lnTo>
                  <a:pt x="422674" y="1109639"/>
                </a:lnTo>
                <a:lnTo>
                  <a:pt x="468985" y="1119593"/>
                </a:lnTo>
                <a:lnTo>
                  <a:pt x="516618" y="1125690"/>
                </a:lnTo>
                <a:lnTo>
                  <a:pt x="565404" y="1127759"/>
                </a:lnTo>
                <a:lnTo>
                  <a:pt x="614189" y="1125690"/>
                </a:lnTo>
                <a:lnTo>
                  <a:pt x="661822" y="1119593"/>
                </a:lnTo>
                <a:lnTo>
                  <a:pt x="708133" y="1109639"/>
                </a:lnTo>
                <a:lnTo>
                  <a:pt x="752953" y="1095997"/>
                </a:lnTo>
                <a:lnTo>
                  <a:pt x="796110" y="1078835"/>
                </a:lnTo>
                <a:lnTo>
                  <a:pt x="837436" y="1058324"/>
                </a:lnTo>
                <a:lnTo>
                  <a:pt x="876761" y="1034633"/>
                </a:lnTo>
                <a:lnTo>
                  <a:pt x="913916" y="1007930"/>
                </a:lnTo>
                <a:lnTo>
                  <a:pt x="948730" y="978386"/>
                </a:lnTo>
                <a:lnTo>
                  <a:pt x="981033" y="946169"/>
                </a:lnTo>
                <a:lnTo>
                  <a:pt x="1010657" y="911448"/>
                </a:lnTo>
                <a:lnTo>
                  <a:pt x="1037431" y="874394"/>
                </a:lnTo>
                <a:lnTo>
                  <a:pt x="1061186" y="835175"/>
                </a:lnTo>
                <a:lnTo>
                  <a:pt x="1081752" y="793960"/>
                </a:lnTo>
                <a:lnTo>
                  <a:pt x="1098960" y="750919"/>
                </a:lnTo>
                <a:lnTo>
                  <a:pt x="1112639" y="706222"/>
                </a:lnTo>
                <a:lnTo>
                  <a:pt x="1122619" y="660036"/>
                </a:lnTo>
                <a:lnTo>
                  <a:pt x="1128732" y="612532"/>
                </a:lnTo>
                <a:lnTo>
                  <a:pt x="1130808" y="563879"/>
                </a:lnTo>
                <a:lnTo>
                  <a:pt x="1128732" y="515227"/>
                </a:lnTo>
                <a:lnTo>
                  <a:pt x="1122619" y="467723"/>
                </a:lnTo>
                <a:lnTo>
                  <a:pt x="1112639" y="421537"/>
                </a:lnTo>
                <a:lnTo>
                  <a:pt x="1098960" y="376840"/>
                </a:lnTo>
                <a:lnTo>
                  <a:pt x="1081752" y="333799"/>
                </a:lnTo>
                <a:lnTo>
                  <a:pt x="1061186" y="292584"/>
                </a:lnTo>
                <a:lnTo>
                  <a:pt x="1037431" y="253365"/>
                </a:lnTo>
                <a:lnTo>
                  <a:pt x="1010657" y="216311"/>
                </a:lnTo>
                <a:lnTo>
                  <a:pt x="981033" y="181590"/>
                </a:lnTo>
                <a:lnTo>
                  <a:pt x="948730" y="149373"/>
                </a:lnTo>
                <a:lnTo>
                  <a:pt x="913916" y="119829"/>
                </a:lnTo>
                <a:lnTo>
                  <a:pt x="876761" y="93126"/>
                </a:lnTo>
                <a:lnTo>
                  <a:pt x="837436" y="69435"/>
                </a:lnTo>
                <a:lnTo>
                  <a:pt x="796110" y="48924"/>
                </a:lnTo>
                <a:lnTo>
                  <a:pt x="752953" y="31762"/>
                </a:lnTo>
                <a:lnTo>
                  <a:pt x="708133" y="18120"/>
                </a:lnTo>
                <a:lnTo>
                  <a:pt x="661822" y="8166"/>
                </a:lnTo>
                <a:lnTo>
                  <a:pt x="614189" y="2069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90047" y="807719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90068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5577" y="6294120"/>
            <a:ext cx="536575" cy="563880"/>
          </a:xfrm>
          <a:custGeom>
            <a:avLst/>
            <a:gdLst/>
            <a:ahLst/>
            <a:cxnLst/>
            <a:rect l="l" t="t" r="r" b="b"/>
            <a:pathLst>
              <a:path w="536575" h="563879">
                <a:moveTo>
                  <a:pt x="536422" y="0"/>
                </a:moveTo>
                <a:lnTo>
                  <a:pt x="450303" y="8724"/>
                </a:lnTo>
                <a:lnTo>
                  <a:pt x="402894" y="20654"/>
                </a:lnTo>
                <a:lnTo>
                  <a:pt x="357167" y="36507"/>
                </a:lnTo>
                <a:lnTo>
                  <a:pt x="313312" y="56094"/>
                </a:lnTo>
                <a:lnTo>
                  <a:pt x="271519" y="79223"/>
                </a:lnTo>
                <a:lnTo>
                  <a:pt x="231978" y="105704"/>
                </a:lnTo>
                <a:lnTo>
                  <a:pt x="194878" y="135346"/>
                </a:lnTo>
                <a:lnTo>
                  <a:pt x="160411" y="167958"/>
                </a:lnTo>
                <a:lnTo>
                  <a:pt x="128765" y="203350"/>
                </a:lnTo>
                <a:lnTo>
                  <a:pt x="100131" y="241331"/>
                </a:lnTo>
                <a:lnTo>
                  <a:pt x="74698" y="281710"/>
                </a:lnTo>
                <a:lnTo>
                  <a:pt x="52657" y="324297"/>
                </a:lnTo>
                <a:lnTo>
                  <a:pt x="34198" y="368900"/>
                </a:lnTo>
                <a:lnTo>
                  <a:pt x="19510" y="415329"/>
                </a:lnTo>
                <a:lnTo>
                  <a:pt x="8783" y="463393"/>
                </a:lnTo>
                <a:lnTo>
                  <a:pt x="2208" y="512901"/>
                </a:lnTo>
                <a:lnTo>
                  <a:pt x="0" y="563879"/>
                </a:lnTo>
                <a:lnTo>
                  <a:pt x="536422" y="563879"/>
                </a:lnTo>
                <a:lnTo>
                  <a:pt x="536422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655552" y="4922520"/>
            <a:ext cx="536575" cy="1127760"/>
          </a:xfrm>
          <a:custGeom>
            <a:avLst/>
            <a:gdLst/>
            <a:ahLst/>
            <a:cxnLst/>
            <a:rect l="l" t="t" r="r" b="b"/>
            <a:pathLst>
              <a:path w="536575" h="1127760">
                <a:moveTo>
                  <a:pt x="536448" y="0"/>
                </a:moveTo>
                <a:lnTo>
                  <a:pt x="450329" y="8724"/>
                </a:lnTo>
                <a:lnTo>
                  <a:pt x="402920" y="20657"/>
                </a:lnTo>
                <a:lnTo>
                  <a:pt x="357192" y="36516"/>
                </a:lnTo>
                <a:lnTo>
                  <a:pt x="313337" y="56109"/>
                </a:lnTo>
                <a:lnTo>
                  <a:pt x="271544" y="79247"/>
                </a:lnTo>
                <a:lnTo>
                  <a:pt x="232003" y="105739"/>
                </a:lnTo>
                <a:lnTo>
                  <a:pt x="194904" y="135393"/>
                </a:lnTo>
                <a:lnTo>
                  <a:pt x="160436" y="168019"/>
                </a:lnTo>
                <a:lnTo>
                  <a:pt x="128790" y="203425"/>
                </a:lnTo>
                <a:lnTo>
                  <a:pt x="100156" y="241421"/>
                </a:lnTo>
                <a:lnTo>
                  <a:pt x="74724" y="281817"/>
                </a:lnTo>
                <a:lnTo>
                  <a:pt x="52683" y="324420"/>
                </a:lnTo>
                <a:lnTo>
                  <a:pt x="34223" y="369041"/>
                </a:lnTo>
                <a:lnTo>
                  <a:pt x="19535" y="415488"/>
                </a:lnTo>
                <a:lnTo>
                  <a:pt x="8809" y="463571"/>
                </a:lnTo>
                <a:lnTo>
                  <a:pt x="2233" y="513098"/>
                </a:lnTo>
                <a:lnTo>
                  <a:pt x="0" y="563879"/>
                </a:lnTo>
                <a:lnTo>
                  <a:pt x="2233" y="614661"/>
                </a:lnTo>
                <a:lnTo>
                  <a:pt x="8809" y="664188"/>
                </a:lnTo>
                <a:lnTo>
                  <a:pt x="19535" y="712271"/>
                </a:lnTo>
                <a:lnTo>
                  <a:pt x="34223" y="758718"/>
                </a:lnTo>
                <a:lnTo>
                  <a:pt x="52683" y="803339"/>
                </a:lnTo>
                <a:lnTo>
                  <a:pt x="74724" y="845942"/>
                </a:lnTo>
                <a:lnTo>
                  <a:pt x="100156" y="886338"/>
                </a:lnTo>
                <a:lnTo>
                  <a:pt x="128790" y="924334"/>
                </a:lnTo>
                <a:lnTo>
                  <a:pt x="160436" y="959740"/>
                </a:lnTo>
                <a:lnTo>
                  <a:pt x="194904" y="992366"/>
                </a:lnTo>
                <a:lnTo>
                  <a:pt x="232003" y="1022020"/>
                </a:lnTo>
                <a:lnTo>
                  <a:pt x="271544" y="1048511"/>
                </a:lnTo>
                <a:lnTo>
                  <a:pt x="313337" y="1071650"/>
                </a:lnTo>
                <a:lnTo>
                  <a:pt x="357192" y="1091243"/>
                </a:lnTo>
                <a:lnTo>
                  <a:pt x="402920" y="1107102"/>
                </a:lnTo>
                <a:lnTo>
                  <a:pt x="450329" y="1119035"/>
                </a:lnTo>
                <a:lnTo>
                  <a:pt x="536448" y="1127759"/>
                </a:lnTo>
                <a:lnTo>
                  <a:pt x="536448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655552" y="3550920"/>
            <a:ext cx="536575" cy="1127760"/>
          </a:xfrm>
          <a:custGeom>
            <a:avLst/>
            <a:gdLst/>
            <a:ahLst/>
            <a:cxnLst/>
            <a:rect l="l" t="t" r="r" b="b"/>
            <a:pathLst>
              <a:path w="536575" h="1127760">
                <a:moveTo>
                  <a:pt x="536448" y="0"/>
                </a:moveTo>
                <a:lnTo>
                  <a:pt x="450329" y="8724"/>
                </a:lnTo>
                <a:lnTo>
                  <a:pt x="402920" y="20657"/>
                </a:lnTo>
                <a:lnTo>
                  <a:pt x="357192" y="36516"/>
                </a:lnTo>
                <a:lnTo>
                  <a:pt x="313337" y="56109"/>
                </a:lnTo>
                <a:lnTo>
                  <a:pt x="271544" y="79248"/>
                </a:lnTo>
                <a:lnTo>
                  <a:pt x="232003" y="105739"/>
                </a:lnTo>
                <a:lnTo>
                  <a:pt x="194904" y="135393"/>
                </a:lnTo>
                <a:lnTo>
                  <a:pt x="160436" y="168019"/>
                </a:lnTo>
                <a:lnTo>
                  <a:pt x="128790" y="203425"/>
                </a:lnTo>
                <a:lnTo>
                  <a:pt x="100156" y="241421"/>
                </a:lnTo>
                <a:lnTo>
                  <a:pt x="74724" y="281817"/>
                </a:lnTo>
                <a:lnTo>
                  <a:pt x="52683" y="324420"/>
                </a:lnTo>
                <a:lnTo>
                  <a:pt x="34223" y="369041"/>
                </a:lnTo>
                <a:lnTo>
                  <a:pt x="19535" y="415488"/>
                </a:lnTo>
                <a:lnTo>
                  <a:pt x="8809" y="463571"/>
                </a:lnTo>
                <a:lnTo>
                  <a:pt x="2233" y="513098"/>
                </a:lnTo>
                <a:lnTo>
                  <a:pt x="0" y="563880"/>
                </a:lnTo>
                <a:lnTo>
                  <a:pt x="2233" y="614661"/>
                </a:lnTo>
                <a:lnTo>
                  <a:pt x="8809" y="664188"/>
                </a:lnTo>
                <a:lnTo>
                  <a:pt x="19535" y="712271"/>
                </a:lnTo>
                <a:lnTo>
                  <a:pt x="34223" y="758718"/>
                </a:lnTo>
                <a:lnTo>
                  <a:pt x="52683" y="803339"/>
                </a:lnTo>
                <a:lnTo>
                  <a:pt x="74724" y="845942"/>
                </a:lnTo>
                <a:lnTo>
                  <a:pt x="100156" y="886338"/>
                </a:lnTo>
                <a:lnTo>
                  <a:pt x="128790" y="924334"/>
                </a:lnTo>
                <a:lnTo>
                  <a:pt x="160436" y="959740"/>
                </a:lnTo>
                <a:lnTo>
                  <a:pt x="194904" y="992366"/>
                </a:lnTo>
                <a:lnTo>
                  <a:pt x="232003" y="1022020"/>
                </a:lnTo>
                <a:lnTo>
                  <a:pt x="271544" y="1048512"/>
                </a:lnTo>
                <a:lnTo>
                  <a:pt x="313337" y="1071650"/>
                </a:lnTo>
                <a:lnTo>
                  <a:pt x="357192" y="1091243"/>
                </a:lnTo>
                <a:lnTo>
                  <a:pt x="402920" y="1107102"/>
                </a:lnTo>
                <a:lnTo>
                  <a:pt x="450329" y="1119035"/>
                </a:lnTo>
                <a:lnTo>
                  <a:pt x="536448" y="1127760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55552" y="2179320"/>
            <a:ext cx="536575" cy="1127760"/>
          </a:xfrm>
          <a:custGeom>
            <a:avLst/>
            <a:gdLst/>
            <a:ahLst/>
            <a:cxnLst/>
            <a:rect l="l" t="t" r="r" b="b"/>
            <a:pathLst>
              <a:path w="536575" h="1127760">
                <a:moveTo>
                  <a:pt x="536448" y="0"/>
                </a:moveTo>
                <a:lnTo>
                  <a:pt x="450329" y="8724"/>
                </a:lnTo>
                <a:lnTo>
                  <a:pt x="402920" y="20657"/>
                </a:lnTo>
                <a:lnTo>
                  <a:pt x="357192" y="36516"/>
                </a:lnTo>
                <a:lnTo>
                  <a:pt x="313337" y="56109"/>
                </a:lnTo>
                <a:lnTo>
                  <a:pt x="271544" y="79248"/>
                </a:lnTo>
                <a:lnTo>
                  <a:pt x="232003" y="105739"/>
                </a:lnTo>
                <a:lnTo>
                  <a:pt x="194904" y="135393"/>
                </a:lnTo>
                <a:lnTo>
                  <a:pt x="160436" y="168019"/>
                </a:lnTo>
                <a:lnTo>
                  <a:pt x="128790" y="203425"/>
                </a:lnTo>
                <a:lnTo>
                  <a:pt x="100156" y="241421"/>
                </a:lnTo>
                <a:lnTo>
                  <a:pt x="74724" y="281817"/>
                </a:lnTo>
                <a:lnTo>
                  <a:pt x="52683" y="324420"/>
                </a:lnTo>
                <a:lnTo>
                  <a:pt x="34223" y="369041"/>
                </a:lnTo>
                <a:lnTo>
                  <a:pt x="19535" y="415488"/>
                </a:lnTo>
                <a:lnTo>
                  <a:pt x="8809" y="463571"/>
                </a:lnTo>
                <a:lnTo>
                  <a:pt x="2233" y="513098"/>
                </a:lnTo>
                <a:lnTo>
                  <a:pt x="0" y="563880"/>
                </a:lnTo>
                <a:lnTo>
                  <a:pt x="2233" y="614661"/>
                </a:lnTo>
                <a:lnTo>
                  <a:pt x="8809" y="664188"/>
                </a:lnTo>
                <a:lnTo>
                  <a:pt x="19535" y="712271"/>
                </a:lnTo>
                <a:lnTo>
                  <a:pt x="34223" y="758718"/>
                </a:lnTo>
                <a:lnTo>
                  <a:pt x="52683" y="803339"/>
                </a:lnTo>
                <a:lnTo>
                  <a:pt x="74724" y="845942"/>
                </a:lnTo>
                <a:lnTo>
                  <a:pt x="100156" y="886338"/>
                </a:lnTo>
                <a:lnTo>
                  <a:pt x="128790" y="924334"/>
                </a:lnTo>
                <a:lnTo>
                  <a:pt x="160436" y="959740"/>
                </a:lnTo>
                <a:lnTo>
                  <a:pt x="194904" y="992366"/>
                </a:lnTo>
                <a:lnTo>
                  <a:pt x="232003" y="1022020"/>
                </a:lnTo>
                <a:lnTo>
                  <a:pt x="271544" y="1048512"/>
                </a:lnTo>
                <a:lnTo>
                  <a:pt x="313337" y="1071650"/>
                </a:lnTo>
                <a:lnTo>
                  <a:pt x="357192" y="1091243"/>
                </a:lnTo>
                <a:lnTo>
                  <a:pt x="402920" y="1107102"/>
                </a:lnTo>
                <a:lnTo>
                  <a:pt x="450329" y="1119035"/>
                </a:lnTo>
                <a:lnTo>
                  <a:pt x="536448" y="1127760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55552" y="807719"/>
            <a:ext cx="536575" cy="1127760"/>
          </a:xfrm>
          <a:custGeom>
            <a:avLst/>
            <a:gdLst/>
            <a:ahLst/>
            <a:cxnLst/>
            <a:rect l="l" t="t" r="r" b="b"/>
            <a:pathLst>
              <a:path w="536575" h="1127760">
                <a:moveTo>
                  <a:pt x="536448" y="0"/>
                </a:moveTo>
                <a:lnTo>
                  <a:pt x="450329" y="8724"/>
                </a:lnTo>
                <a:lnTo>
                  <a:pt x="402920" y="20657"/>
                </a:lnTo>
                <a:lnTo>
                  <a:pt x="357192" y="36516"/>
                </a:lnTo>
                <a:lnTo>
                  <a:pt x="313337" y="56109"/>
                </a:lnTo>
                <a:lnTo>
                  <a:pt x="271544" y="79248"/>
                </a:lnTo>
                <a:lnTo>
                  <a:pt x="232003" y="105739"/>
                </a:lnTo>
                <a:lnTo>
                  <a:pt x="194904" y="135393"/>
                </a:lnTo>
                <a:lnTo>
                  <a:pt x="160436" y="168019"/>
                </a:lnTo>
                <a:lnTo>
                  <a:pt x="128790" y="203425"/>
                </a:lnTo>
                <a:lnTo>
                  <a:pt x="100156" y="241421"/>
                </a:lnTo>
                <a:lnTo>
                  <a:pt x="74724" y="281817"/>
                </a:lnTo>
                <a:lnTo>
                  <a:pt x="52683" y="324420"/>
                </a:lnTo>
                <a:lnTo>
                  <a:pt x="34223" y="369041"/>
                </a:lnTo>
                <a:lnTo>
                  <a:pt x="19535" y="415488"/>
                </a:lnTo>
                <a:lnTo>
                  <a:pt x="8809" y="463571"/>
                </a:lnTo>
                <a:lnTo>
                  <a:pt x="2233" y="513098"/>
                </a:lnTo>
                <a:lnTo>
                  <a:pt x="0" y="563880"/>
                </a:lnTo>
                <a:lnTo>
                  <a:pt x="2233" y="614661"/>
                </a:lnTo>
                <a:lnTo>
                  <a:pt x="8809" y="664188"/>
                </a:lnTo>
                <a:lnTo>
                  <a:pt x="19535" y="712271"/>
                </a:lnTo>
                <a:lnTo>
                  <a:pt x="34223" y="758718"/>
                </a:lnTo>
                <a:lnTo>
                  <a:pt x="52683" y="803339"/>
                </a:lnTo>
                <a:lnTo>
                  <a:pt x="74724" y="845942"/>
                </a:lnTo>
                <a:lnTo>
                  <a:pt x="100156" y="886338"/>
                </a:lnTo>
                <a:lnTo>
                  <a:pt x="128790" y="924334"/>
                </a:lnTo>
                <a:lnTo>
                  <a:pt x="160436" y="959740"/>
                </a:lnTo>
                <a:lnTo>
                  <a:pt x="194904" y="992366"/>
                </a:lnTo>
                <a:lnTo>
                  <a:pt x="232003" y="1022020"/>
                </a:lnTo>
                <a:lnTo>
                  <a:pt x="271544" y="1048512"/>
                </a:lnTo>
                <a:lnTo>
                  <a:pt x="313337" y="1071650"/>
                </a:lnTo>
                <a:lnTo>
                  <a:pt x="357192" y="1091243"/>
                </a:lnTo>
                <a:lnTo>
                  <a:pt x="402920" y="1107102"/>
                </a:lnTo>
                <a:lnTo>
                  <a:pt x="450329" y="1119035"/>
                </a:lnTo>
                <a:lnTo>
                  <a:pt x="536448" y="1127760"/>
                </a:lnTo>
                <a:lnTo>
                  <a:pt x="536448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655573" y="0"/>
            <a:ext cx="536575" cy="563880"/>
          </a:xfrm>
          <a:custGeom>
            <a:avLst/>
            <a:gdLst/>
            <a:ahLst/>
            <a:cxnLst/>
            <a:rect l="l" t="t" r="r" b="b"/>
            <a:pathLst>
              <a:path w="536575" h="563880">
                <a:moveTo>
                  <a:pt x="536422" y="0"/>
                </a:moveTo>
                <a:lnTo>
                  <a:pt x="0" y="0"/>
                </a:lnTo>
                <a:lnTo>
                  <a:pt x="2208" y="50978"/>
                </a:lnTo>
                <a:lnTo>
                  <a:pt x="8783" y="100486"/>
                </a:lnTo>
                <a:lnTo>
                  <a:pt x="19510" y="148550"/>
                </a:lnTo>
                <a:lnTo>
                  <a:pt x="34198" y="194979"/>
                </a:lnTo>
                <a:lnTo>
                  <a:pt x="52658" y="239582"/>
                </a:lnTo>
                <a:lnTo>
                  <a:pt x="74699" y="282169"/>
                </a:lnTo>
                <a:lnTo>
                  <a:pt x="100132" y="322548"/>
                </a:lnTo>
                <a:lnTo>
                  <a:pt x="128766" y="360529"/>
                </a:lnTo>
                <a:lnTo>
                  <a:pt x="160413" y="395921"/>
                </a:lnTo>
                <a:lnTo>
                  <a:pt x="194881" y="428533"/>
                </a:lnTo>
                <a:lnTo>
                  <a:pt x="231982" y="458175"/>
                </a:lnTo>
                <a:lnTo>
                  <a:pt x="271524" y="484656"/>
                </a:lnTo>
                <a:lnTo>
                  <a:pt x="313319" y="507785"/>
                </a:lnTo>
                <a:lnTo>
                  <a:pt x="357176" y="527372"/>
                </a:lnTo>
                <a:lnTo>
                  <a:pt x="402905" y="543225"/>
                </a:lnTo>
                <a:lnTo>
                  <a:pt x="450316" y="555155"/>
                </a:lnTo>
                <a:lnTo>
                  <a:pt x="536422" y="563880"/>
                </a:lnTo>
                <a:lnTo>
                  <a:pt x="536422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890" y="737345"/>
            <a:ext cx="3812540" cy="212852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>
              <a:lnSpc>
                <a:spcPts val="3240"/>
              </a:lnSpc>
              <a:spcBef>
                <a:spcPts val="505"/>
              </a:spcBef>
            </a:pPr>
            <a:r>
              <a:rPr sz="3000" spc="225" dirty="0"/>
              <a:t>Combination</a:t>
            </a:r>
            <a:r>
              <a:rPr sz="3000" spc="30" dirty="0"/>
              <a:t> </a:t>
            </a:r>
            <a:r>
              <a:rPr sz="3000" spc="200" dirty="0"/>
              <a:t>of </a:t>
            </a:r>
            <a:r>
              <a:rPr sz="3000" spc="210" dirty="0"/>
              <a:t>public</a:t>
            </a:r>
            <a:r>
              <a:rPr sz="3000" spc="35" dirty="0"/>
              <a:t> </a:t>
            </a:r>
            <a:r>
              <a:rPr sz="3000" spc="235" dirty="0"/>
              <a:t>and</a:t>
            </a:r>
            <a:r>
              <a:rPr sz="3000" spc="20" dirty="0"/>
              <a:t> </a:t>
            </a:r>
            <a:r>
              <a:rPr sz="3000" spc="175" dirty="0"/>
              <a:t>private </a:t>
            </a:r>
            <a:r>
              <a:rPr sz="3000" spc="215" dirty="0"/>
              <a:t>clouds;</a:t>
            </a:r>
            <a:r>
              <a:rPr sz="3000" spc="65" dirty="0"/>
              <a:t> </a:t>
            </a:r>
            <a:r>
              <a:rPr sz="3000" spc="285" dirty="0"/>
              <a:t>scale</a:t>
            </a:r>
            <a:r>
              <a:rPr sz="3000" spc="70" dirty="0"/>
              <a:t> </a:t>
            </a:r>
            <a:r>
              <a:rPr sz="3000" spc="180" dirty="0"/>
              <a:t>private </a:t>
            </a:r>
            <a:r>
              <a:rPr sz="3000" spc="204" dirty="0"/>
              <a:t>infrastructure</a:t>
            </a:r>
            <a:r>
              <a:rPr sz="3000" spc="35" dirty="0"/>
              <a:t> </a:t>
            </a:r>
            <a:r>
              <a:rPr sz="3000" spc="170" dirty="0"/>
              <a:t>to</a:t>
            </a:r>
            <a:r>
              <a:rPr sz="3000" spc="80" dirty="0"/>
              <a:t> </a:t>
            </a:r>
            <a:r>
              <a:rPr sz="3000" spc="175" dirty="0"/>
              <a:t>the </a:t>
            </a:r>
            <a:r>
              <a:rPr sz="3000" spc="220" dirty="0"/>
              <a:t>cloud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0290068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52502" y="35509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52502" y="807719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52524" y="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80">
                <a:moveTo>
                  <a:pt x="539470" y="0"/>
                </a:moveTo>
                <a:lnTo>
                  <a:pt x="0" y="0"/>
                </a:lnTo>
                <a:lnTo>
                  <a:pt x="2216" y="50968"/>
                </a:lnTo>
                <a:lnTo>
                  <a:pt x="8816" y="100468"/>
                </a:lnTo>
                <a:lnTo>
                  <a:pt x="19582" y="148523"/>
                </a:lnTo>
                <a:lnTo>
                  <a:pt x="34324" y="194944"/>
                </a:lnTo>
                <a:lnTo>
                  <a:pt x="52851" y="239539"/>
                </a:lnTo>
                <a:lnTo>
                  <a:pt x="74973" y="282118"/>
                </a:lnTo>
                <a:lnTo>
                  <a:pt x="100500" y="322489"/>
                </a:lnTo>
                <a:lnTo>
                  <a:pt x="129239" y="360464"/>
                </a:lnTo>
                <a:lnTo>
                  <a:pt x="161002" y="395849"/>
                </a:lnTo>
                <a:lnTo>
                  <a:pt x="195597" y="428456"/>
                </a:lnTo>
                <a:lnTo>
                  <a:pt x="232833" y="458093"/>
                </a:lnTo>
                <a:lnTo>
                  <a:pt x="272521" y="484569"/>
                </a:lnTo>
                <a:lnTo>
                  <a:pt x="314468" y="507694"/>
                </a:lnTo>
                <a:lnTo>
                  <a:pt x="358486" y="527276"/>
                </a:lnTo>
                <a:lnTo>
                  <a:pt x="404382" y="543126"/>
                </a:lnTo>
                <a:lnTo>
                  <a:pt x="451967" y="555053"/>
                </a:lnTo>
                <a:lnTo>
                  <a:pt x="539470" y="563880"/>
                </a:lnTo>
                <a:lnTo>
                  <a:pt x="539470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3880" y="6086855"/>
            <a:ext cx="4135120" cy="0"/>
          </a:xfrm>
          <a:custGeom>
            <a:avLst/>
            <a:gdLst/>
            <a:ahLst/>
            <a:cxnLst/>
            <a:rect l="l" t="t" r="r" b="b"/>
            <a:pathLst>
              <a:path w="4135120">
                <a:moveTo>
                  <a:pt x="0" y="0"/>
                </a:moveTo>
                <a:lnTo>
                  <a:pt x="4134535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3896" y="758952"/>
            <a:ext cx="6272771" cy="53309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266944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891" y="709913"/>
            <a:ext cx="3723004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790"/>
              </a:lnSpc>
              <a:spcBef>
                <a:spcPts val="100"/>
              </a:spcBef>
            </a:pPr>
            <a:r>
              <a:rPr sz="4200" spc="545" dirty="0">
                <a:solidFill>
                  <a:srgbClr val="FFFFFF"/>
                </a:solidFill>
              </a:rPr>
              <a:t>AZ-</a:t>
            </a:r>
            <a:r>
              <a:rPr sz="4200" spc="680" dirty="0">
                <a:solidFill>
                  <a:srgbClr val="FFFFFF"/>
                </a:solidFill>
              </a:rPr>
              <a:t>900</a:t>
            </a:r>
            <a:endParaRPr sz="4200"/>
          </a:p>
          <a:p>
            <a:pPr marL="12700" marR="5080">
              <a:lnSpc>
                <a:spcPts val="4540"/>
              </a:lnSpc>
              <a:spcBef>
                <a:spcPts val="315"/>
              </a:spcBef>
            </a:pPr>
            <a:r>
              <a:rPr sz="4200" spc="285" dirty="0">
                <a:solidFill>
                  <a:srgbClr val="FFFFFF"/>
                </a:solidFill>
              </a:rPr>
              <a:t>Microsoft </a:t>
            </a:r>
            <a:r>
              <a:rPr sz="4200" spc="370" dirty="0">
                <a:solidFill>
                  <a:srgbClr val="FFFFFF"/>
                </a:solidFill>
              </a:rPr>
              <a:t>Azure </a:t>
            </a:r>
            <a:r>
              <a:rPr sz="4200" spc="340" dirty="0">
                <a:solidFill>
                  <a:srgbClr val="FFFFFF"/>
                </a:solidFill>
              </a:rPr>
              <a:t>Fundamentals</a:t>
            </a:r>
            <a:endParaRPr sz="4200"/>
          </a:p>
        </p:txBody>
      </p:sp>
      <p:sp>
        <p:nvSpPr>
          <p:cNvPr id="6" name="object 6"/>
          <p:cNvSpPr txBox="1"/>
          <p:nvPr/>
        </p:nvSpPr>
        <p:spPr>
          <a:xfrm>
            <a:off x="643891" y="5386052"/>
            <a:ext cx="26390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2000" spc="160" dirty="0" smtClean="0">
                <a:solidFill>
                  <a:srgbClr val="FFFFFF"/>
                </a:solidFill>
                <a:latin typeface="Calibri"/>
                <a:cs typeface="Calibri"/>
              </a:rPr>
              <a:t>Gopal Das, Instructor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8" name="object 8"/>
            <p:cNvSpPr/>
            <p:nvPr/>
          </p:nvSpPr>
          <p:spPr>
            <a:xfrm>
              <a:off x="563880" y="6086855"/>
              <a:ext cx="4135120" cy="0"/>
            </a:xfrm>
            <a:custGeom>
              <a:avLst/>
              <a:gdLst/>
              <a:ahLst/>
              <a:cxnLst/>
              <a:rect l="l" t="t" r="r" b="b"/>
              <a:pathLst>
                <a:path w="4135120">
                  <a:moveTo>
                    <a:pt x="0" y="0"/>
                  </a:moveTo>
                  <a:lnTo>
                    <a:pt x="4134535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65832" y="6245352"/>
            <a:ext cx="7260590" cy="514243"/>
          </a:xfrm>
          <a:prstGeom prst="rect">
            <a:avLst/>
          </a:prstGeom>
          <a:solidFill>
            <a:srgbClr val="312A1C"/>
          </a:solidFill>
        </p:spPr>
        <p:txBody>
          <a:bodyPr vert="horz" wrap="square" lIns="0" tIns="82550" rIns="0" bIns="0" rtlCol="0">
            <a:spAutoFit/>
          </a:bodyPr>
          <a:lstStyle/>
          <a:p>
            <a:pPr marL="2883535" marR="680085" indent="-2197735">
              <a:lnSpc>
                <a:spcPct val="100000"/>
              </a:lnSpc>
              <a:spcBef>
                <a:spcPts val="650"/>
              </a:spcBef>
            </a:pPr>
            <a:r>
              <a:rPr sz="1400" i="1" spc="-85" dirty="0" smtClean="0">
                <a:solidFill>
                  <a:srgbClr val="CCCCCC"/>
                </a:solidFill>
                <a:latin typeface="Trebuchet MS"/>
                <a:cs typeface="Trebuchet MS"/>
              </a:rPr>
              <a:t>,</a:t>
            </a:r>
            <a:r>
              <a:rPr sz="1400" i="1" spc="-40" dirty="0" smtClean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50" dirty="0">
                <a:solidFill>
                  <a:srgbClr val="CCCCCC"/>
                </a:solidFill>
                <a:latin typeface="Trebuchet MS"/>
                <a:cs typeface="Trebuchet MS"/>
              </a:rPr>
              <a:t>softwarearchitect.ca…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40" dirty="0">
                <a:solidFill>
                  <a:srgbClr val="CCCCCC"/>
                </a:solidFill>
                <a:latin typeface="Trebuchet MS"/>
                <a:cs typeface="Trebuchet MS"/>
              </a:rPr>
              <a:t>get</a:t>
            </a:r>
            <a:r>
              <a:rPr sz="1400" i="1" spc="-3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0" dirty="0">
                <a:solidFill>
                  <a:srgbClr val="CCCCCC"/>
                </a:solidFill>
                <a:latin typeface="Trebuchet MS"/>
                <a:cs typeface="Trebuchet MS"/>
              </a:rPr>
              <a:t>the</a:t>
            </a:r>
            <a:r>
              <a:rPr sz="1400" i="1" spc="-6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course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CCCCCC"/>
                </a:solidFill>
                <a:latin typeface="Trebuchet MS"/>
                <a:cs typeface="Trebuchet MS"/>
              </a:rPr>
              <a:t>for</a:t>
            </a:r>
            <a:r>
              <a:rPr sz="1400" i="1" spc="-4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these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slides</a:t>
            </a:r>
            <a:r>
              <a:rPr sz="1400" i="1" spc="-2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at: 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  <a:hlinkClick r:id="rId4"/>
              </a:rPr>
              <a:t>http://sjd.ca/az900</a:t>
            </a: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90068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52502" y="35509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52502" y="807719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52524" y="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80">
                <a:moveTo>
                  <a:pt x="539470" y="0"/>
                </a:moveTo>
                <a:lnTo>
                  <a:pt x="0" y="0"/>
                </a:lnTo>
                <a:lnTo>
                  <a:pt x="2216" y="50968"/>
                </a:lnTo>
                <a:lnTo>
                  <a:pt x="8816" y="100468"/>
                </a:lnTo>
                <a:lnTo>
                  <a:pt x="19582" y="148523"/>
                </a:lnTo>
                <a:lnTo>
                  <a:pt x="34324" y="194944"/>
                </a:lnTo>
                <a:lnTo>
                  <a:pt x="52851" y="239539"/>
                </a:lnTo>
                <a:lnTo>
                  <a:pt x="74973" y="282118"/>
                </a:lnTo>
                <a:lnTo>
                  <a:pt x="100500" y="322489"/>
                </a:lnTo>
                <a:lnTo>
                  <a:pt x="129239" y="360464"/>
                </a:lnTo>
                <a:lnTo>
                  <a:pt x="161002" y="395849"/>
                </a:lnTo>
                <a:lnTo>
                  <a:pt x="195597" y="428456"/>
                </a:lnTo>
                <a:lnTo>
                  <a:pt x="232833" y="458093"/>
                </a:lnTo>
                <a:lnTo>
                  <a:pt x="272521" y="484569"/>
                </a:lnTo>
                <a:lnTo>
                  <a:pt x="314468" y="507694"/>
                </a:lnTo>
                <a:lnTo>
                  <a:pt x="358486" y="527276"/>
                </a:lnTo>
                <a:lnTo>
                  <a:pt x="404382" y="543126"/>
                </a:lnTo>
                <a:lnTo>
                  <a:pt x="451967" y="555053"/>
                </a:lnTo>
                <a:lnTo>
                  <a:pt x="539470" y="563880"/>
                </a:lnTo>
                <a:lnTo>
                  <a:pt x="539470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4671695" marR="5080">
              <a:lnSpc>
                <a:spcPts val="3360"/>
              </a:lnSpc>
              <a:spcBef>
                <a:spcPts val="505"/>
              </a:spcBef>
            </a:pPr>
            <a:r>
              <a:rPr sz="3100" spc="380" dirty="0"/>
              <a:t>Can</a:t>
            </a:r>
            <a:r>
              <a:rPr sz="3100" spc="55" dirty="0"/>
              <a:t> </a:t>
            </a:r>
            <a:r>
              <a:rPr sz="3100" spc="365" dirty="0"/>
              <a:t>Be</a:t>
            </a:r>
            <a:r>
              <a:rPr sz="3100" spc="55" dirty="0"/>
              <a:t> </a:t>
            </a:r>
            <a:r>
              <a:rPr sz="3100" spc="275" dirty="0"/>
              <a:t>Considered</a:t>
            </a:r>
            <a:r>
              <a:rPr sz="3100" spc="95" dirty="0"/>
              <a:t> </a:t>
            </a:r>
            <a:r>
              <a:rPr sz="3100" spc="254" dirty="0"/>
              <a:t>a</a:t>
            </a:r>
            <a:r>
              <a:rPr sz="3100" spc="55" dirty="0"/>
              <a:t> </a:t>
            </a:r>
            <a:r>
              <a:rPr sz="3100" spc="235" dirty="0"/>
              <a:t>Downside </a:t>
            </a:r>
            <a:r>
              <a:rPr sz="3100" spc="175" dirty="0"/>
              <a:t>to</a:t>
            </a:r>
            <a:r>
              <a:rPr sz="3100" spc="55" dirty="0"/>
              <a:t> </a:t>
            </a:r>
            <a:r>
              <a:rPr sz="3100" spc="275" dirty="0"/>
              <a:t>Cloud</a:t>
            </a:r>
            <a:r>
              <a:rPr sz="3100" spc="90" dirty="0"/>
              <a:t> </a:t>
            </a:r>
            <a:r>
              <a:rPr sz="3100" spc="250" dirty="0"/>
              <a:t>Computing</a:t>
            </a:r>
            <a:endParaRPr sz="3100"/>
          </a:p>
        </p:txBody>
      </p:sp>
      <p:sp>
        <p:nvSpPr>
          <p:cNvPr id="7" name="object 7"/>
          <p:cNvSpPr txBox="1"/>
          <p:nvPr/>
        </p:nvSpPr>
        <p:spPr>
          <a:xfrm>
            <a:off x="5302982" y="2180844"/>
            <a:ext cx="6028055" cy="304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90" dirty="0">
                <a:latin typeface="Calibri"/>
                <a:cs typeface="Calibri"/>
              </a:rPr>
              <a:t>Difficult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predict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your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85" dirty="0">
                <a:latin typeface="Calibri"/>
                <a:cs typeface="Calibri"/>
              </a:rPr>
              <a:t>monthly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bill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marR="5080" indent="-227329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90" dirty="0">
                <a:latin typeface="Calibri"/>
                <a:cs typeface="Calibri"/>
              </a:rPr>
              <a:t>Difficult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understand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advance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what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 	</a:t>
            </a:r>
            <a:r>
              <a:rPr sz="2400" spc="155" dirty="0">
                <a:latin typeface="Calibri"/>
                <a:cs typeface="Calibri"/>
              </a:rPr>
              <a:t>service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95" dirty="0">
                <a:latin typeface="Calibri"/>
                <a:cs typeface="Calibri"/>
              </a:rPr>
              <a:t>really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cost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marR="433070" indent="-227329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114" dirty="0">
                <a:latin typeface="Calibri"/>
                <a:cs typeface="Calibri"/>
              </a:rPr>
              <a:t>Possibility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for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big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savings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80" dirty="0">
                <a:latin typeface="Calibri"/>
                <a:cs typeface="Calibri"/>
              </a:rPr>
              <a:t>but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you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lose 	</a:t>
            </a:r>
            <a:r>
              <a:rPr sz="2400" spc="85" dirty="0">
                <a:latin typeface="Calibri"/>
                <a:cs typeface="Calibri"/>
              </a:rPr>
              <a:t>predictability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57344" cy="685786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224271" y="6086855"/>
            <a:ext cx="6401435" cy="0"/>
          </a:xfrm>
          <a:custGeom>
            <a:avLst/>
            <a:gdLst/>
            <a:ahLst/>
            <a:cxnLst/>
            <a:rect l="l" t="t" r="r" b="b"/>
            <a:pathLst>
              <a:path w="6401434">
                <a:moveTo>
                  <a:pt x="0" y="0"/>
                </a:moveTo>
                <a:lnTo>
                  <a:pt x="6401003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2019" y="776476"/>
            <a:ext cx="2352040" cy="2465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pc="405" dirty="0"/>
              <a:t>Factors </a:t>
            </a:r>
            <a:r>
              <a:rPr spc="345" dirty="0"/>
              <a:t>Affecting </a:t>
            </a:r>
            <a:r>
              <a:rPr spc="175" dirty="0"/>
              <a:t>VM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325" dirty="0"/>
              <a:t>Pricing</a:t>
            </a:r>
          </a:p>
        </p:txBody>
      </p:sp>
      <p:sp>
        <p:nvSpPr>
          <p:cNvPr id="3" name="object 3"/>
          <p:cNvSpPr/>
          <p:nvPr/>
        </p:nvSpPr>
        <p:spPr>
          <a:xfrm>
            <a:off x="10290068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52502" y="35509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52502" y="807719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52524" y="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80">
                <a:moveTo>
                  <a:pt x="539470" y="0"/>
                </a:moveTo>
                <a:lnTo>
                  <a:pt x="0" y="0"/>
                </a:lnTo>
                <a:lnTo>
                  <a:pt x="2216" y="50968"/>
                </a:lnTo>
                <a:lnTo>
                  <a:pt x="8816" y="100468"/>
                </a:lnTo>
                <a:lnTo>
                  <a:pt x="19582" y="148523"/>
                </a:lnTo>
                <a:lnTo>
                  <a:pt x="34324" y="194944"/>
                </a:lnTo>
                <a:lnTo>
                  <a:pt x="52851" y="239539"/>
                </a:lnTo>
                <a:lnTo>
                  <a:pt x="74973" y="282118"/>
                </a:lnTo>
                <a:lnTo>
                  <a:pt x="100500" y="322489"/>
                </a:lnTo>
                <a:lnTo>
                  <a:pt x="129239" y="360464"/>
                </a:lnTo>
                <a:lnTo>
                  <a:pt x="161002" y="395849"/>
                </a:lnTo>
                <a:lnTo>
                  <a:pt x="195597" y="428456"/>
                </a:lnTo>
                <a:lnTo>
                  <a:pt x="232833" y="458093"/>
                </a:lnTo>
                <a:lnTo>
                  <a:pt x="272521" y="484569"/>
                </a:lnTo>
                <a:lnTo>
                  <a:pt x="314468" y="507694"/>
                </a:lnTo>
                <a:lnTo>
                  <a:pt x="358486" y="527276"/>
                </a:lnTo>
                <a:lnTo>
                  <a:pt x="404382" y="543126"/>
                </a:lnTo>
                <a:lnTo>
                  <a:pt x="451967" y="555053"/>
                </a:lnTo>
                <a:lnTo>
                  <a:pt x="539470" y="563880"/>
                </a:lnTo>
                <a:lnTo>
                  <a:pt x="539470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91983" y="6086855"/>
            <a:ext cx="4133850" cy="0"/>
          </a:xfrm>
          <a:custGeom>
            <a:avLst/>
            <a:gdLst/>
            <a:ahLst/>
            <a:cxnLst/>
            <a:rect l="l" t="t" r="r" b="b"/>
            <a:pathLst>
              <a:path w="4133850">
                <a:moveTo>
                  <a:pt x="0" y="0"/>
                </a:moveTo>
                <a:lnTo>
                  <a:pt x="4133557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289303" y="868680"/>
            <a:ext cx="640080" cy="640080"/>
            <a:chOff x="1289303" y="868680"/>
            <a:chExt cx="640080" cy="640080"/>
          </a:xfrm>
        </p:grpSpPr>
        <p:sp>
          <p:nvSpPr>
            <p:cNvPr id="9" name="object 9"/>
            <p:cNvSpPr/>
            <p:nvPr/>
          </p:nvSpPr>
          <p:spPr>
            <a:xfrm>
              <a:off x="1289303" y="868680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80" h="640080">
                  <a:moveTo>
                    <a:pt x="320040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4"/>
                  </a:lnTo>
                  <a:lnTo>
                    <a:pt x="13549" y="412473"/>
                  </a:lnTo>
                  <a:lnTo>
                    <a:pt x="29744" y="454963"/>
                  </a:lnTo>
                  <a:lnTo>
                    <a:pt x="51559" y="494307"/>
                  </a:lnTo>
                  <a:lnTo>
                    <a:pt x="78498" y="530011"/>
                  </a:lnTo>
                  <a:lnTo>
                    <a:pt x="110068" y="561581"/>
                  </a:lnTo>
                  <a:lnTo>
                    <a:pt x="145772" y="588520"/>
                  </a:lnTo>
                  <a:lnTo>
                    <a:pt x="185116" y="610335"/>
                  </a:lnTo>
                  <a:lnTo>
                    <a:pt x="227606" y="626530"/>
                  </a:lnTo>
                  <a:lnTo>
                    <a:pt x="272745" y="636610"/>
                  </a:lnTo>
                  <a:lnTo>
                    <a:pt x="320040" y="640079"/>
                  </a:lnTo>
                  <a:lnTo>
                    <a:pt x="367334" y="636610"/>
                  </a:lnTo>
                  <a:lnTo>
                    <a:pt x="412473" y="626530"/>
                  </a:lnTo>
                  <a:lnTo>
                    <a:pt x="454963" y="610335"/>
                  </a:lnTo>
                  <a:lnTo>
                    <a:pt x="494307" y="588520"/>
                  </a:lnTo>
                  <a:lnTo>
                    <a:pt x="530011" y="561581"/>
                  </a:lnTo>
                  <a:lnTo>
                    <a:pt x="561581" y="530011"/>
                  </a:lnTo>
                  <a:lnTo>
                    <a:pt x="588520" y="494307"/>
                  </a:lnTo>
                  <a:lnTo>
                    <a:pt x="610335" y="454963"/>
                  </a:lnTo>
                  <a:lnTo>
                    <a:pt x="626530" y="412473"/>
                  </a:lnTo>
                  <a:lnTo>
                    <a:pt x="636610" y="367334"/>
                  </a:lnTo>
                  <a:lnTo>
                    <a:pt x="640080" y="320039"/>
                  </a:lnTo>
                  <a:lnTo>
                    <a:pt x="636610" y="272745"/>
                  </a:lnTo>
                  <a:lnTo>
                    <a:pt x="626530" y="227606"/>
                  </a:lnTo>
                  <a:lnTo>
                    <a:pt x="610335" y="185116"/>
                  </a:lnTo>
                  <a:lnTo>
                    <a:pt x="588520" y="145772"/>
                  </a:lnTo>
                  <a:lnTo>
                    <a:pt x="561581" y="110068"/>
                  </a:lnTo>
                  <a:lnTo>
                    <a:pt x="530011" y="78498"/>
                  </a:lnTo>
                  <a:lnTo>
                    <a:pt x="494307" y="51559"/>
                  </a:lnTo>
                  <a:lnTo>
                    <a:pt x="454963" y="29744"/>
                  </a:lnTo>
                  <a:lnTo>
                    <a:pt x="412473" y="13549"/>
                  </a:lnTo>
                  <a:lnTo>
                    <a:pt x="367334" y="3469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BC2E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65630" y="1044930"/>
              <a:ext cx="291465" cy="291465"/>
            </a:xfrm>
            <a:custGeom>
              <a:avLst/>
              <a:gdLst/>
              <a:ahLst/>
              <a:cxnLst/>
              <a:rect l="l" t="t" r="r" b="b"/>
              <a:pathLst>
                <a:path w="291464" h="291465">
                  <a:moveTo>
                    <a:pt x="195427" y="131394"/>
                  </a:moveTo>
                  <a:lnTo>
                    <a:pt x="194284" y="129870"/>
                  </a:lnTo>
                  <a:lnTo>
                    <a:pt x="192747" y="129489"/>
                  </a:lnTo>
                  <a:lnTo>
                    <a:pt x="174345" y="123355"/>
                  </a:lnTo>
                  <a:lnTo>
                    <a:pt x="172821" y="122974"/>
                  </a:lnTo>
                  <a:lnTo>
                    <a:pt x="171665" y="122974"/>
                  </a:lnTo>
                  <a:lnTo>
                    <a:pt x="157099" y="126415"/>
                  </a:lnTo>
                  <a:lnTo>
                    <a:pt x="155956" y="127190"/>
                  </a:lnTo>
                  <a:lnTo>
                    <a:pt x="155562" y="128714"/>
                  </a:lnTo>
                  <a:lnTo>
                    <a:pt x="157099" y="130251"/>
                  </a:lnTo>
                  <a:lnTo>
                    <a:pt x="176644" y="130251"/>
                  </a:lnTo>
                  <a:lnTo>
                    <a:pt x="177419" y="130632"/>
                  </a:lnTo>
                  <a:lnTo>
                    <a:pt x="190830" y="135991"/>
                  </a:lnTo>
                  <a:lnTo>
                    <a:pt x="193128" y="136766"/>
                  </a:lnTo>
                  <a:lnTo>
                    <a:pt x="195427" y="135229"/>
                  </a:lnTo>
                  <a:lnTo>
                    <a:pt x="195427" y="131394"/>
                  </a:lnTo>
                  <a:close/>
                </a:path>
                <a:path w="291464" h="291465">
                  <a:moveTo>
                    <a:pt x="291198" y="145186"/>
                  </a:moveTo>
                  <a:lnTo>
                    <a:pt x="283845" y="99542"/>
                  </a:lnTo>
                  <a:lnTo>
                    <a:pt x="275869" y="84137"/>
                  </a:lnTo>
                  <a:lnTo>
                    <a:pt x="275869" y="145186"/>
                  </a:lnTo>
                  <a:lnTo>
                    <a:pt x="275755" y="146723"/>
                  </a:lnTo>
                  <a:lnTo>
                    <a:pt x="269913" y="184632"/>
                  </a:lnTo>
                  <a:lnTo>
                    <a:pt x="253123" y="218973"/>
                  </a:lnTo>
                  <a:lnTo>
                    <a:pt x="227418" y="246799"/>
                  </a:lnTo>
                  <a:lnTo>
                    <a:pt x="194665" y="266242"/>
                  </a:lnTo>
                  <a:lnTo>
                    <a:pt x="201828" y="260032"/>
                  </a:lnTo>
                  <a:lnTo>
                    <a:pt x="209753" y="253072"/>
                  </a:lnTo>
                  <a:lnTo>
                    <a:pt x="217030" y="246468"/>
                  </a:lnTo>
                  <a:lnTo>
                    <a:pt x="222262" y="241338"/>
                  </a:lnTo>
                  <a:lnTo>
                    <a:pt x="228777" y="234061"/>
                  </a:lnTo>
                  <a:lnTo>
                    <a:pt x="229933" y="222186"/>
                  </a:lnTo>
                  <a:lnTo>
                    <a:pt x="245440" y="217678"/>
                  </a:lnTo>
                  <a:lnTo>
                    <a:pt x="253403" y="213372"/>
                  </a:lnTo>
                  <a:lnTo>
                    <a:pt x="256336" y="206781"/>
                  </a:lnTo>
                  <a:lnTo>
                    <a:pt x="256755" y="195376"/>
                  </a:lnTo>
                  <a:lnTo>
                    <a:pt x="252564" y="186728"/>
                  </a:lnTo>
                  <a:lnTo>
                    <a:pt x="243344" y="180771"/>
                  </a:lnTo>
                  <a:lnTo>
                    <a:pt x="234124" y="177330"/>
                  </a:lnTo>
                  <a:lnTo>
                    <a:pt x="229933" y="176212"/>
                  </a:lnTo>
                  <a:lnTo>
                    <a:pt x="223443" y="166319"/>
                  </a:lnTo>
                  <a:lnTo>
                    <a:pt x="214998" y="160896"/>
                  </a:lnTo>
                  <a:lnTo>
                    <a:pt x="212255" y="159118"/>
                  </a:lnTo>
                  <a:lnTo>
                    <a:pt x="198399" y="154724"/>
                  </a:lnTo>
                  <a:lnTo>
                    <a:pt x="183934" y="153238"/>
                  </a:lnTo>
                  <a:lnTo>
                    <a:pt x="180479" y="153238"/>
                  </a:lnTo>
                  <a:lnTo>
                    <a:pt x="180479" y="224866"/>
                  </a:lnTo>
                  <a:lnTo>
                    <a:pt x="180111" y="237490"/>
                  </a:lnTo>
                  <a:lnTo>
                    <a:pt x="161798" y="273608"/>
                  </a:lnTo>
                  <a:lnTo>
                    <a:pt x="145986" y="274662"/>
                  </a:lnTo>
                  <a:lnTo>
                    <a:pt x="95161" y="265049"/>
                  </a:lnTo>
                  <a:lnTo>
                    <a:pt x="53606" y="237413"/>
                  </a:lnTo>
                  <a:lnTo>
                    <a:pt x="25565" y="196126"/>
                  </a:lnTo>
                  <a:lnTo>
                    <a:pt x="15354" y="145961"/>
                  </a:lnTo>
                  <a:lnTo>
                    <a:pt x="15316" y="145186"/>
                  </a:lnTo>
                  <a:lnTo>
                    <a:pt x="17653" y="120675"/>
                  </a:lnTo>
                  <a:lnTo>
                    <a:pt x="24472" y="97497"/>
                  </a:lnTo>
                  <a:lnTo>
                    <a:pt x="35331" y="76301"/>
                  </a:lnTo>
                  <a:lnTo>
                    <a:pt x="49771" y="57467"/>
                  </a:lnTo>
                  <a:lnTo>
                    <a:pt x="53225" y="59385"/>
                  </a:lnTo>
                  <a:lnTo>
                    <a:pt x="56667" y="62445"/>
                  </a:lnTo>
                  <a:lnTo>
                    <a:pt x="57442" y="65125"/>
                  </a:lnTo>
                  <a:lnTo>
                    <a:pt x="57442" y="90792"/>
                  </a:lnTo>
                  <a:lnTo>
                    <a:pt x="57823" y="92710"/>
                  </a:lnTo>
                  <a:lnTo>
                    <a:pt x="58978" y="93853"/>
                  </a:lnTo>
                  <a:lnTo>
                    <a:pt x="84277" y="126415"/>
                  </a:lnTo>
                  <a:lnTo>
                    <a:pt x="87337" y="123355"/>
                  </a:lnTo>
                  <a:lnTo>
                    <a:pt x="87718" y="121437"/>
                  </a:lnTo>
                  <a:lnTo>
                    <a:pt x="86956" y="119900"/>
                  </a:lnTo>
                  <a:lnTo>
                    <a:pt x="82359" y="112242"/>
                  </a:lnTo>
                  <a:lnTo>
                    <a:pt x="80441" y="109181"/>
                  </a:lnTo>
                  <a:lnTo>
                    <a:pt x="83502" y="105346"/>
                  </a:lnTo>
                  <a:lnTo>
                    <a:pt x="88099" y="106883"/>
                  </a:lnTo>
                  <a:lnTo>
                    <a:pt x="88874" y="107645"/>
                  </a:lnTo>
                  <a:lnTo>
                    <a:pt x="101904" y="133311"/>
                  </a:lnTo>
                  <a:lnTo>
                    <a:pt x="103441" y="135991"/>
                  </a:lnTo>
                  <a:lnTo>
                    <a:pt x="105740" y="138290"/>
                  </a:lnTo>
                  <a:lnTo>
                    <a:pt x="108419" y="139065"/>
                  </a:lnTo>
                  <a:lnTo>
                    <a:pt x="126441" y="145186"/>
                  </a:lnTo>
                  <a:lnTo>
                    <a:pt x="127203" y="145961"/>
                  </a:lnTo>
                  <a:lnTo>
                    <a:pt x="127584" y="146723"/>
                  </a:lnTo>
                  <a:lnTo>
                    <a:pt x="128739" y="148640"/>
                  </a:lnTo>
                  <a:lnTo>
                    <a:pt x="129882" y="151320"/>
                  </a:lnTo>
                  <a:lnTo>
                    <a:pt x="132562" y="152844"/>
                  </a:lnTo>
                  <a:lnTo>
                    <a:pt x="141389" y="152844"/>
                  </a:lnTo>
                  <a:lnTo>
                    <a:pt x="142532" y="153619"/>
                  </a:lnTo>
                  <a:lnTo>
                    <a:pt x="143306" y="154381"/>
                  </a:lnTo>
                  <a:lnTo>
                    <a:pt x="148285" y="161658"/>
                  </a:lnTo>
                  <a:lnTo>
                    <a:pt x="149428" y="163195"/>
                  </a:lnTo>
                  <a:lnTo>
                    <a:pt x="150964" y="164338"/>
                  </a:lnTo>
                  <a:lnTo>
                    <a:pt x="152882" y="164731"/>
                  </a:lnTo>
                  <a:lnTo>
                    <a:pt x="160934" y="166636"/>
                  </a:lnTo>
                  <a:lnTo>
                    <a:pt x="163233" y="167030"/>
                  </a:lnTo>
                  <a:lnTo>
                    <a:pt x="164388" y="169710"/>
                  </a:lnTo>
                  <a:lnTo>
                    <a:pt x="163614" y="171615"/>
                  </a:lnTo>
                  <a:lnTo>
                    <a:pt x="157480" y="177749"/>
                  </a:lnTo>
                  <a:lnTo>
                    <a:pt x="157518" y="186728"/>
                  </a:lnTo>
                  <a:lnTo>
                    <a:pt x="161074" y="202399"/>
                  </a:lnTo>
                  <a:lnTo>
                    <a:pt x="168986" y="213042"/>
                  </a:lnTo>
                  <a:lnTo>
                    <a:pt x="176885" y="220014"/>
                  </a:lnTo>
                  <a:lnTo>
                    <a:pt x="180479" y="224866"/>
                  </a:lnTo>
                  <a:lnTo>
                    <a:pt x="180479" y="153238"/>
                  </a:lnTo>
                  <a:lnTo>
                    <a:pt x="179717" y="153238"/>
                  </a:lnTo>
                  <a:lnTo>
                    <a:pt x="164769" y="160896"/>
                  </a:lnTo>
                  <a:lnTo>
                    <a:pt x="157099" y="157060"/>
                  </a:lnTo>
                  <a:lnTo>
                    <a:pt x="157099" y="143268"/>
                  </a:lnTo>
                  <a:lnTo>
                    <a:pt x="155562" y="141744"/>
                  </a:lnTo>
                  <a:lnTo>
                    <a:pt x="145605" y="141744"/>
                  </a:lnTo>
                  <a:lnTo>
                    <a:pt x="145605" y="131775"/>
                  </a:lnTo>
                  <a:lnTo>
                    <a:pt x="145605" y="127952"/>
                  </a:lnTo>
                  <a:lnTo>
                    <a:pt x="144068" y="126415"/>
                  </a:lnTo>
                  <a:lnTo>
                    <a:pt x="137934" y="126415"/>
                  </a:lnTo>
                  <a:lnTo>
                    <a:pt x="133718" y="129095"/>
                  </a:lnTo>
                  <a:lnTo>
                    <a:pt x="129882" y="131775"/>
                  </a:lnTo>
                  <a:lnTo>
                    <a:pt x="124523" y="130251"/>
                  </a:lnTo>
                  <a:lnTo>
                    <a:pt x="122605" y="126034"/>
                  </a:lnTo>
                  <a:lnTo>
                    <a:pt x="118795" y="120713"/>
                  </a:lnTo>
                  <a:lnTo>
                    <a:pt x="118770" y="118376"/>
                  </a:lnTo>
                  <a:lnTo>
                    <a:pt x="121767" y="109029"/>
                  </a:lnTo>
                  <a:lnTo>
                    <a:pt x="127165" y="105346"/>
                  </a:lnTo>
                  <a:lnTo>
                    <a:pt x="128346" y="104533"/>
                  </a:lnTo>
                  <a:lnTo>
                    <a:pt x="134937" y="103124"/>
                  </a:lnTo>
                  <a:lnTo>
                    <a:pt x="137934" y="103047"/>
                  </a:lnTo>
                  <a:lnTo>
                    <a:pt x="148285" y="103047"/>
                  </a:lnTo>
                  <a:lnTo>
                    <a:pt x="149821" y="104203"/>
                  </a:lnTo>
                  <a:lnTo>
                    <a:pt x="150202" y="106121"/>
                  </a:lnTo>
                  <a:lnTo>
                    <a:pt x="152882" y="117221"/>
                  </a:lnTo>
                  <a:lnTo>
                    <a:pt x="154419" y="118757"/>
                  </a:lnTo>
                  <a:lnTo>
                    <a:pt x="159778" y="118757"/>
                  </a:lnTo>
                  <a:lnTo>
                    <a:pt x="161315" y="117602"/>
                  </a:lnTo>
                  <a:lnTo>
                    <a:pt x="161696" y="115697"/>
                  </a:lnTo>
                  <a:lnTo>
                    <a:pt x="164096" y="103047"/>
                  </a:lnTo>
                  <a:lnTo>
                    <a:pt x="164388" y="101523"/>
                  </a:lnTo>
                  <a:lnTo>
                    <a:pt x="182016" y="80454"/>
                  </a:lnTo>
                  <a:lnTo>
                    <a:pt x="197726" y="80454"/>
                  </a:lnTo>
                  <a:lnTo>
                    <a:pt x="199263" y="78917"/>
                  </a:lnTo>
                  <a:lnTo>
                    <a:pt x="199263" y="72783"/>
                  </a:lnTo>
                  <a:lnTo>
                    <a:pt x="195821" y="69342"/>
                  </a:lnTo>
                  <a:lnTo>
                    <a:pt x="197345" y="65125"/>
                  </a:lnTo>
                  <a:lnTo>
                    <a:pt x="205397" y="65125"/>
                  </a:lnTo>
                  <a:lnTo>
                    <a:pt x="206933" y="66662"/>
                  </a:lnTo>
                  <a:lnTo>
                    <a:pt x="206933" y="71259"/>
                  </a:lnTo>
                  <a:lnTo>
                    <a:pt x="208470" y="72783"/>
                  </a:lnTo>
                  <a:lnTo>
                    <a:pt x="214591" y="72783"/>
                  </a:lnTo>
                  <a:lnTo>
                    <a:pt x="216369" y="65125"/>
                  </a:lnTo>
                  <a:lnTo>
                    <a:pt x="217665" y="59385"/>
                  </a:lnTo>
                  <a:lnTo>
                    <a:pt x="216700" y="57467"/>
                  </a:lnTo>
                  <a:lnTo>
                    <a:pt x="216128" y="56311"/>
                  </a:lnTo>
                  <a:lnTo>
                    <a:pt x="213448" y="54406"/>
                  </a:lnTo>
                  <a:lnTo>
                    <a:pt x="205778" y="49809"/>
                  </a:lnTo>
                  <a:lnTo>
                    <a:pt x="180860" y="34861"/>
                  </a:lnTo>
                  <a:lnTo>
                    <a:pt x="180479" y="34480"/>
                  </a:lnTo>
                  <a:lnTo>
                    <a:pt x="168211" y="34480"/>
                  </a:lnTo>
                  <a:lnTo>
                    <a:pt x="164769" y="37934"/>
                  </a:lnTo>
                  <a:lnTo>
                    <a:pt x="164769" y="48272"/>
                  </a:lnTo>
                  <a:lnTo>
                    <a:pt x="163233" y="49809"/>
                  </a:lnTo>
                  <a:lnTo>
                    <a:pt x="157099" y="49809"/>
                  </a:lnTo>
                  <a:lnTo>
                    <a:pt x="153263" y="45974"/>
                  </a:lnTo>
                  <a:lnTo>
                    <a:pt x="139471" y="45974"/>
                  </a:lnTo>
                  <a:lnTo>
                    <a:pt x="137934" y="44437"/>
                  </a:lnTo>
                  <a:lnTo>
                    <a:pt x="137934" y="31419"/>
                  </a:lnTo>
                  <a:lnTo>
                    <a:pt x="138315" y="30264"/>
                  </a:lnTo>
                  <a:lnTo>
                    <a:pt x="139471" y="29502"/>
                  </a:lnTo>
                  <a:lnTo>
                    <a:pt x="163995" y="19164"/>
                  </a:lnTo>
                  <a:lnTo>
                    <a:pt x="167830" y="25666"/>
                  </a:lnTo>
                  <a:lnTo>
                    <a:pt x="168605" y="26441"/>
                  </a:lnTo>
                  <a:lnTo>
                    <a:pt x="169367" y="26822"/>
                  </a:lnTo>
                  <a:lnTo>
                    <a:pt x="182397" y="26822"/>
                  </a:lnTo>
                  <a:lnTo>
                    <a:pt x="183934" y="25285"/>
                  </a:lnTo>
                  <a:lnTo>
                    <a:pt x="183934" y="21069"/>
                  </a:lnTo>
                  <a:lnTo>
                    <a:pt x="220789" y="39230"/>
                  </a:lnTo>
                  <a:lnTo>
                    <a:pt x="249910" y="67525"/>
                  </a:lnTo>
                  <a:lnTo>
                    <a:pt x="269049" y="103708"/>
                  </a:lnTo>
                  <a:lnTo>
                    <a:pt x="275869" y="145186"/>
                  </a:lnTo>
                  <a:lnTo>
                    <a:pt x="275869" y="84137"/>
                  </a:lnTo>
                  <a:lnTo>
                    <a:pt x="263169" y="59575"/>
                  </a:lnTo>
                  <a:lnTo>
                    <a:pt x="231648" y="28079"/>
                  </a:lnTo>
                  <a:lnTo>
                    <a:pt x="218084" y="21069"/>
                  </a:lnTo>
                  <a:lnTo>
                    <a:pt x="214388" y="19164"/>
                  </a:lnTo>
                  <a:lnTo>
                    <a:pt x="191655" y="7416"/>
                  </a:lnTo>
                  <a:lnTo>
                    <a:pt x="145605" y="0"/>
                  </a:lnTo>
                  <a:lnTo>
                    <a:pt x="99542" y="7416"/>
                  </a:lnTo>
                  <a:lnTo>
                    <a:pt x="59550" y="28079"/>
                  </a:lnTo>
                  <a:lnTo>
                    <a:pt x="28028" y="59575"/>
                  </a:lnTo>
                  <a:lnTo>
                    <a:pt x="7366" y="99542"/>
                  </a:lnTo>
                  <a:lnTo>
                    <a:pt x="0" y="145186"/>
                  </a:lnTo>
                  <a:lnTo>
                    <a:pt x="127" y="146723"/>
                  </a:lnTo>
                  <a:lnTo>
                    <a:pt x="7366" y="191604"/>
                  </a:lnTo>
                  <a:lnTo>
                    <a:pt x="28028" y="231559"/>
                  </a:lnTo>
                  <a:lnTo>
                    <a:pt x="59550" y="263067"/>
                  </a:lnTo>
                  <a:lnTo>
                    <a:pt x="99542" y="283718"/>
                  </a:lnTo>
                  <a:lnTo>
                    <a:pt x="145605" y="291134"/>
                  </a:lnTo>
                  <a:lnTo>
                    <a:pt x="191655" y="283718"/>
                  </a:lnTo>
                  <a:lnTo>
                    <a:pt x="231648" y="263067"/>
                  </a:lnTo>
                  <a:lnTo>
                    <a:pt x="263169" y="231559"/>
                  </a:lnTo>
                  <a:lnTo>
                    <a:pt x="283845" y="191604"/>
                  </a:lnTo>
                  <a:lnTo>
                    <a:pt x="291071" y="146723"/>
                  </a:lnTo>
                  <a:lnTo>
                    <a:pt x="291198" y="1451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052919" y="837139"/>
            <a:ext cx="1126490" cy="610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100"/>
              </a:lnSpc>
              <a:spcBef>
                <a:spcPts val="100"/>
              </a:spcBef>
            </a:pPr>
            <a:r>
              <a:rPr sz="1400" spc="75" dirty="0">
                <a:latin typeface="Calibri"/>
                <a:cs typeface="Calibri"/>
              </a:rPr>
              <a:t>Geographical </a:t>
            </a:r>
            <a:r>
              <a:rPr sz="1400" spc="80" dirty="0">
                <a:latin typeface="Calibri"/>
                <a:cs typeface="Calibri"/>
              </a:rPr>
              <a:t>Region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34384" y="868680"/>
            <a:ext cx="640080" cy="640080"/>
            <a:chOff x="3834384" y="868680"/>
            <a:chExt cx="640080" cy="640080"/>
          </a:xfrm>
        </p:grpSpPr>
        <p:sp>
          <p:nvSpPr>
            <p:cNvPr id="13" name="object 13"/>
            <p:cNvSpPr/>
            <p:nvPr/>
          </p:nvSpPr>
          <p:spPr>
            <a:xfrm>
              <a:off x="3834384" y="868680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80">
                  <a:moveTo>
                    <a:pt x="320040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4"/>
                  </a:lnTo>
                  <a:lnTo>
                    <a:pt x="13549" y="412473"/>
                  </a:lnTo>
                  <a:lnTo>
                    <a:pt x="29744" y="454963"/>
                  </a:lnTo>
                  <a:lnTo>
                    <a:pt x="51559" y="494307"/>
                  </a:lnTo>
                  <a:lnTo>
                    <a:pt x="78498" y="530011"/>
                  </a:lnTo>
                  <a:lnTo>
                    <a:pt x="110068" y="561581"/>
                  </a:lnTo>
                  <a:lnTo>
                    <a:pt x="145772" y="588520"/>
                  </a:lnTo>
                  <a:lnTo>
                    <a:pt x="185116" y="610335"/>
                  </a:lnTo>
                  <a:lnTo>
                    <a:pt x="227606" y="626530"/>
                  </a:lnTo>
                  <a:lnTo>
                    <a:pt x="272745" y="636610"/>
                  </a:lnTo>
                  <a:lnTo>
                    <a:pt x="320040" y="640079"/>
                  </a:lnTo>
                  <a:lnTo>
                    <a:pt x="367334" y="636610"/>
                  </a:lnTo>
                  <a:lnTo>
                    <a:pt x="412473" y="626530"/>
                  </a:lnTo>
                  <a:lnTo>
                    <a:pt x="454963" y="610335"/>
                  </a:lnTo>
                  <a:lnTo>
                    <a:pt x="494307" y="588520"/>
                  </a:lnTo>
                  <a:lnTo>
                    <a:pt x="530011" y="561581"/>
                  </a:lnTo>
                  <a:lnTo>
                    <a:pt x="561581" y="530011"/>
                  </a:lnTo>
                  <a:lnTo>
                    <a:pt x="588520" y="494307"/>
                  </a:lnTo>
                  <a:lnTo>
                    <a:pt x="610335" y="454963"/>
                  </a:lnTo>
                  <a:lnTo>
                    <a:pt x="626530" y="412473"/>
                  </a:lnTo>
                  <a:lnTo>
                    <a:pt x="636610" y="367334"/>
                  </a:lnTo>
                  <a:lnTo>
                    <a:pt x="640080" y="320039"/>
                  </a:lnTo>
                  <a:lnTo>
                    <a:pt x="636610" y="272745"/>
                  </a:lnTo>
                  <a:lnTo>
                    <a:pt x="626530" y="227606"/>
                  </a:lnTo>
                  <a:lnTo>
                    <a:pt x="610335" y="185116"/>
                  </a:lnTo>
                  <a:lnTo>
                    <a:pt x="588520" y="145772"/>
                  </a:lnTo>
                  <a:lnTo>
                    <a:pt x="561581" y="110068"/>
                  </a:lnTo>
                  <a:lnTo>
                    <a:pt x="530011" y="78498"/>
                  </a:lnTo>
                  <a:lnTo>
                    <a:pt x="494307" y="51559"/>
                  </a:lnTo>
                  <a:lnTo>
                    <a:pt x="454963" y="29744"/>
                  </a:lnTo>
                  <a:lnTo>
                    <a:pt x="412473" y="13549"/>
                  </a:lnTo>
                  <a:lnTo>
                    <a:pt x="367334" y="3469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AA41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9996" y="1083235"/>
              <a:ext cx="352646" cy="21452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598768" y="955612"/>
            <a:ext cx="1515745" cy="4540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65"/>
              </a:spcBef>
            </a:pPr>
            <a:r>
              <a:rPr sz="1400" spc="80" dirty="0">
                <a:latin typeface="Calibri"/>
                <a:cs typeface="Calibri"/>
              </a:rPr>
              <a:t>Operating</a:t>
            </a:r>
            <a:r>
              <a:rPr sz="1400" spc="100" dirty="0">
                <a:latin typeface="Calibri"/>
                <a:cs typeface="Calibri"/>
              </a:rPr>
              <a:t> System </a:t>
            </a:r>
            <a:r>
              <a:rPr sz="1400" spc="195" dirty="0">
                <a:latin typeface="Calibri"/>
                <a:cs typeface="Calibri"/>
              </a:rPr>
              <a:t>SKU</a:t>
            </a:r>
            <a:r>
              <a:rPr sz="1400" spc="75" dirty="0">
                <a:latin typeface="Calibri"/>
                <a:cs typeface="Calibri"/>
              </a:rPr>
              <a:t> </a:t>
            </a:r>
            <a:r>
              <a:rPr sz="1400" spc="65" dirty="0">
                <a:latin typeface="Calibri"/>
                <a:cs typeface="Calibri"/>
              </a:rPr>
              <a:t>/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00" dirty="0">
                <a:latin typeface="Calibri"/>
                <a:cs typeface="Calibri"/>
              </a:rPr>
              <a:t>License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89303" y="2438400"/>
            <a:ext cx="640080" cy="637540"/>
            <a:chOff x="1289303" y="2438400"/>
            <a:chExt cx="640080" cy="637540"/>
          </a:xfrm>
        </p:grpSpPr>
        <p:sp>
          <p:nvSpPr>
            <p:cNvPr id="17" name="object 17"/>
            <p:cNvSpPr/>
            <p:nvPr/>
          </p:nvSpPr>
          <p:spPr>
            <a:xfrm>
              <a:off x="1289303" y="2438400"/>
              <a:ext cx="640080" cy="637540"/>
            </a:xfrm>
            <a:custGeom>
              <a:avLst/>
              <a:gdLst/>
              <a:ahLst/>
              <a:cxnLst/>
              <a:rect l="l" t="t" r="r" b="b"/>
              <a:pathLst>
                <a:path w="640080" h="637539">
                  <a:moveTo>
                    <a:pt x="320040" y="0"/>
                  </a:moveTo>
                  <a:lnTo>
                    <a:pt x="272745" y="3453"/>
                  </a:lnTo>
                  <a:lnTo>
                    <a:pt x="227606" y="13485"/>
                  </a:lnTo>
                  <a:lnTo>
                    <a:pt x="185116" y="29604"/>
                  </a:lnTo>
                  <a:lnTo>
                    <a:pt x="145772" y="51315"/>
                  </a:lnTo>
                  <a:lnTo>
                    <a:pt x="110068" y="78127"/>
                  </a:lnTo>
                  <a:lnTo>
                    <a:pt x="78498" y="109547"/>
                  </a:lnTo>
                  <a:lnTo>
                    <a:pt x="51559" y="145082"/>
                  </a:lnTo>
                  <a:lnTo>
                    <a:pt x="29744" y="184239"/>
                  </a:lnTo>
                  <a:lnTo>
                    <a:pt x="13549" y="226525"/>
                  </a:lnTo>
                  <a:lnTo>
                    <a:pt x="3469" y="271448"/>
                  </a:lnTo>
                  <a:lnTo>
                    <a:pt x="0" y="318515"/>
                  </a:lnTo>
                  <a:lnTo>
                    <a:pt x="3469" y="365583"/>
                  </a:lnTo>
                  <a:lnTo>
                    <a:pt x="13549" y="410506"/>
                  </a:lnTo>
                  <a:lnTo>
                    <a:pt x="29744" y="452792"/>
                  </a:lnTo>
                  <a:lnTo>
                    <a:pt x="51559" y="491949"/>
                  </a:lnTo>
                  <a:lnTo>
                    <a:pt x="78498" y="527484"/>
                  </a:lnTo>
                  <a:lnTo>
                    <a:pt x="110068" y="558904"/>
                  </a:lnTo>
                  <a:lnTo>
                    <a:pt x="145772" y="585716"/>
                  </a:lnTo>
                  <a:lnTo>
                    <a:pt x="185116" y="607427"/>
                  </a:lnTo>
                  <a:lnTo>
                    <a:pt x="227606" y="623546"/>
                  </a:lnTo>
                  <a:lnTo>
                    <a:pt x="272745" y="633578"/>
                  </a:lnTo>
                  <a:lnTo>
                    <a:pt x="320040" y="637031"/>
                  </a:lnTo>
                  <a:lnTo>
                    <a:pt x="367334" y="633578"/>
                  </a:lnTo>
                  <a:lnTo>
                    <a:pt x="412473" y="623546"/>
                  </a:lnTo>
                  <a:lnTo>
                    <a:pt x="454963" y="607427"/>
                  </a:lnTo>
                  <a:lnTo>
                    <a:pt x="494307" y="585716"/>
                  </a:lnTo>
                  <a:lnTo>
                    <a:pt x="530011" y="558904"/>
                  </a:lnTo>
                  <a:lnTo>
                    <a:pt x="561581" y="527484"/>
                  </a:lnTo>
                  <a:lnTo>
                    <a:pt x="588520" y="491949"/>
                  </a:lnTo>
                  <a:lnTo>
                    <a:pt x="610335" y="452792"/>
                  </a:lnTo>
                  <a:lnTo>
                    <a:pt x="626530" y="410506"/>
                  </a:lnTo>
                  <a:lnTo>
                    <a:pt x="636610" y="365583"/>
                  </a:lnTo>
                  <a:lnTo>
                    <a:pt x="640080" y="318515"/>
                  </a:lnTo>
                  <a:lnTo>
                    <a:pt x="636610" y="271448"/>
                  </a:lnTo>
                  <a:lnTo>
                    <a:pt x="626530" y="226525"/>
                  </a:lnTo>
                  <a:lnTo>
                    <a:pt x="610335" y="184239"/>
                  </a:lnTo>
                  <a:lnTo>
                    <a:pt x="588520" y="145082"/>
                  </a:lnTo>
                  <a:lnTo>
                    <a:pt x="561581" y="109547"/>
                  </a:lnTo>
                  <a:lnTo>
                    <a:pt x="530011" y="78127"/>
                  </a:lnTo>
                  <a:lnTo>
                    <a:pt x="494307" y="51315"/>
                  </a:lnTo>
                  <a:lnTo>
                    <a:pt x="454963" y="29604"/>
                  </a:lnTo>
                  <a:lnTo>
                    <a:pt x="412473" y="13485"/>
                  </a:lnTo>
                  <a:lnTo>
                    <a:pt x="367334" y="3453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673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65580" y="2614307"/>
              <a:ext cx="291465" cy="288925"/>
            </a:xfrm>
            <a:custGeom>
              <a:avLst/>
              <a:gdLst/>
              <a:ahLst/>
              <a:cxnLst/>
              <a:rect l="l" t="t" r="r" b="b"/>
              <a:pathLst>
                <a:path w="291464" h="288925">
                  <a:moveTo>
                    <a:pt x="26822" y="212763"/>
                  </a:moveTo>
                  <a:lnTo>
                    <a:pt x="0" y="212763"/>
                  </a:lnTo>
                  <a:lnTo>
                    <a:pt x="0" y="227965"/>
                  </a:lnTo>
                  <a:lnTo>
                    <a:pt x="26822" y="227965"/>
                  </a:lnTo>
                  <a:lnTo>
                    <a:pt x="26822" y="212763"/>
                  </a:lnTo>
                  <a:close/>
                </a:path>
                <a:path w="291464" h="288925">
                  <a:moveTo>
                    <a:pt x="26822" y="182372"/>
                  </a:moveTo>
                  <a:lnTo>
                    <a:pt x="0" y="182372"/>
                  </a:lnTo>
                  <a:lnTo>
                    <a:pt x="0" y="197573"/>
                  </a:lnTo>
                  <a:lnTo>
                    <a:pt x="26822" y="197573"/>
                  </a:lnTo>
                  <a:lnTo>
                    <a:pt x="26822" y="182372"/>
                  </a:lnTo>
                  <a:close/>
                </a:path>
                <a:path w="291464" h="288925">
                  <a:moveTo>
                    <a:pt x="26822" y="151980"/>
                  </a:moveTo>
                  <a:lnTo>
                    <a:pt x="0" y="151980"/>
                  </a:lnTo>
                  <a:lnTo>
                    <a:pt x="0" y="167170"/>
                  </a:lnTo>
                  <a:lnTo>
                    <a:pt x="26822" y="167170"/>
                  </a:lnTo>
                  <a:lnTo>
                    <a:pt x="26822" y="151980"/>
                  </a:lnTo>
                  <a:close/>
                </a:path>
                <a:path w="291464" h="288925">
                  <a:moveTo>
                    <a:pt x="26822" y="121577"/>
                  </a:moveTo>
                  <a:lnTo>
                    <a:pt x="0" y="121577"/>
                  </a:lnTo>
                  <a:lnTo>
                    <a:pt x="0" y="136779"/>
                  </a:lnTo>
                  <a:lnTo>
                    <a:pt x="26822" y="136779"/>
                  </a:lnTo>
                  <a:lnTo>
                    <a:pt x="26822" y="121577"/>
                  </a:lnTo>
                  <a:close/>
                </a:path>
                <a:path w="291464" h="288925">
                  <a:moveTo>
                    <a:pt x="26822" y="91186"/>
                  </a:moveTo>
                  <a:lnTo>
                    <a:pt x="0" y="91186"/>
                  </a:lnTo>
                  <a:lnTo>
                    <a:pt x="0" y="106387"/>
                  </a:lnTo>
                  <a:lnTo>
                    <a:pt x="26822" y="106387"/>
                  </a:lnTo>
                  <a:lnTo>
                    <a:pt x="26822" y="91186"/>
                  </a:lnTo>
                  <a:close/>
                </a:path>
                <a:path w="291464" h="288925">
                  <a:moveTo>
                    <a:pt x="26822" y="60794"/>
                  </a:moveTo>
                  <a:lnTo>
                    <a:pt x="0" y="60794"/>
                  </a:lnTo>
                  <a:lnTo>
                    <a:pt x="0" y="75984"/>
                  </a:lnTo>
                  <a:lnTo>
                    <a:pt x="26822" y="75984"/>
                  </a:lnTo>
                  <a:lnTo>
                    <a:pt x="26822" y="60794"/>
                  </a:lnTo>
                  <a:close/>
                </a:path>
                <a:path w="291464" h="288925">
                  <a:moveTo>
                    <a:pt x="76657" y="262153"/>
                  </a:moveTo>
                  <a:lnTo>
                    <a:pt x="61328" y="262153"/>
                  </a:lnTo>
                  <a:lnTo>
                    <a:pt x="61328" y="288747"/>
                  </a:lnTo>
                  <a:lnTo>
                    <a:pt x="76657" y="288747"/>
                  </a:lnTo>
                  <a:lnTo>
                    <a:pt x="76657" y="262153"/>
                  </a:lnTo>
                  <a:close/>
                </a:path>
                <a:path w="291464" h="288925">
                  <a:moveTo>
                    <a:pt x="76657" y="0"/>
                  </a:moveTo>
                  <a:lnTo>
                    <a:pt x="61328" y="0"/>
                  </a:lnTo>
                  <a:lnTo>
                    <a:pt x="61328" y="26593"/>
                  </a:lnTo>
                  <a:lnTo>
                    <a:pt x="76657" y="26593"/>
                  </a:lnTo>
                  <a:lnTo>
                    <a:pt x="76657" y="0"/>
                  </a:lnTo>
                  <a:close/>
                </a:path>
                <a:path w="291464" h="288925">
                  <a:moveTo>
                    <a:pt x="107315" y="262153"/>
                  </a:moveTo>
                  <a:lnTo>
                    <a:pt x="91986" y="262153"/>
                  </a:lnTo>
                  <a:lnTo>
                    <a:pt x="91986" y="288747"/>
                  </a:lnTo>
                  <a:lnTo>
                    <a:pt x="107315" y="288747"/>
                  </a:lnTo>
                  <a:lnTo>
                    <a:pt x="107315" y="262153"/>
                  </a:lnTo>
                  <a:close/>
                </a:path>
                <a:path w="291464" h="288925">
                  <a:moveTo>
                    <a:pt x="107315" y="0"/>
                  </a:moveTo>
                  <a:lnTo>
                    <a:pt x="91986" y="0"/>
                  </a:lnTo>
                  <a:lnTo>
                    <a:pt x="91986" y="26593"/>
                  </a:lnTo>
                  <a:lnTo>
                    <a:pt x="107315" y="26593"/>
                  </a:lnTo>
                  <a:lnTo>
                    <a:pt x="107315" y="0"/>
                  </a:lnTo>
                  <a:close/>
                </a:path>
                <a:path w="291464" h="288925">
                  <a:moveTo>
                    <a:pt x="137985" y="262153"/>
                  </a:moveTo>
                  <a:lnTo>
                    <a:pt x="122656" y="262153"/>
                  </a:lnTo>
                  <a:lnTo>
                    <a:pt x="122656" y="288747"/>
                  </a:lnTo>
                  <a:lnTo>
                    <a:pt x="137985" y="288747"/>
                  </a:lnTo>
                  <a:lnTo>
                    <a:pt x="137985" y="262153"/>
                  </a:lnTo>
                  <a:close/>
                </a:path>
                <a:path w="291464" h="288925">
                  <a:moveTo>
                    <a:pt x="137985" y="0"/>
                  </a:moveTo>
                  <a:lnTo>
                    <a:pt x="122656" y="0"/>
                  </a:lnTo>
                  <a:lnTo>
                    <a:pt x="122656" y="26593"/>
                  </a:lnTo>
                  <a:lnTo>
                    <a:pt x="137985" y="26593"/>
                  </a:lnTo>
                  <a:lnTo>
                    <a:pt x="137985" y="0"/>
                  </a:lnTo>
                  <a:close/>
                </a:path>
                <a:path w="291464" h="288925">
                  <a:moveTo>
                    <a:pt x="168656" y="262153"/>
                  </a:moveTo>
                  <a:lnTo>
                    <a:pt x="153314" y="262153"/>
                  </a:lnTo>
                  <a:lnTo>
                    <a:pt x="153314" y="288747"/>
                  </a:lnTo>
                  <a:lnTo>
                    <a:pt x="168656" y="288747"/>
                  </a:lnTo>
                  <a:lnTo>
                    <a:pt x="168656" y="262153"/>
                  </a:lnTo>
                  <a:close/>
                </a:path>
                <a:path w="291464" h="288925">
                  <a:moveTo>
                    <a:pt x="168656" y="0"/>
                  </a:moveTo>
                  <a:lnTo>
                    <a:pt x="153314" y="0"/>
                  </a:lnTo>
                  <a:lnTo>
                    <a:pt x="153314" y="26593"/>
                  </a:lnTo>
                  <a:lnTo>
                    <a:pt x="168656" y="26593"/>
                  </a:lnTo>
                  <a:lnTo>
                    <a:pt x="168656" y="0"/>
                  </a:lnTo>
                  <a:close/>
                </a:path>
                <a:path w="291464" h="288925">
                  <a:moveTo>
                    <a:pt x="199313" y="262153"/>
                  </a:moveTo>
                  <a:lnTo>
                    <a:pt x="183984" y="262153"/>
                  </a:lnTo>
                  <a:lnTo>
                    <a:pt x="183984" y="288747"/>
                  </a:lnTo>
                  <a:lnTo>
                    <a:pt x="199313" y="288747"/>
                  </a:lnTo>
                  <a:lnTo>
                    <a:pt x="199313" y="262153"/>
                  </a:lnTo>
                  <a:close/>
                </a:path>
                <a:path w="291464" h="288925">
                  <a:moveTo>
                    <a:pt x="199313" y="0"/>
                  </a:moveTo>
                  <a:lnTo>
                    <a:pt x="183984" y="0"/>
                  </a:lnTo>
                  <a:lnTo>
                    <a:pt x="183984" y="26593"/>
                  </a:lnTo>
                  <a:lnTo>
                    <a:pt x="199313" y="26593"/>
                  </a:lnTo>
                  <a:lnTo>
                    <a:pt x="199313" y="0"/>
                  </a:lnTo>
                  <a:close/>
                </a:path>
                <a:path w="291464" h="288925">
                  <a:moveTo>
                    <a:pt x="229984" y="262153"/>
                  </a:moveTo>
                  <a:lnTo>
                    <a:pt x="214642" y="262153"/>
                  </a:lnTo>
                  <a:lnTo>
                    <a:pt x="214642" y="288747"/>
                  </a:lnTo>
                  <a:lnTo>
                    <a:pt x="229984" y="288747"/>
                  </a:lnTo>
                  <a:lnTo>
                    <a:pt x="229984" y="262153"/>
                  </a:lnTo>
                  <a:close/>
                </a:path>
                <a:path w="291464" h="288925">
                  <a:moveTo>
                    <a:pt x="229984" y="0"/>
                  </a:moveTo>
                  <a:lnTo>
                    <a:pt x="214642" y="0"/>
                  </a:lnTo>
                  <a:lnTo>
                    <a:pt x="214642" y="26593"/>
                  </a:lnTo>
                  <a:lnTo>
                    <a:pt x="229984" y="26593"/>
                  </a:lnTo>
                  <a:lnTo>
                    <a:pt x="229984" y="0"/>
                  </a:lnTo>
                  <a:close/>
                </a:path>
                <a:path w="291464" h="288925">
                  <a:moveTo>
                    <a:pt x="249148" y="48602"/>
                  </a:moveTo>
                  <a:lnTo>
                    <a:pt x="242277" y="41795"/>
                  </a:lnTo>
                  <a:lnTo>
                    <a:pt x="210820" y="41795"/>
                  </a:lnTo>
                  <a:lnTo>
                    <a:pt x="210820" y="79794"/>
                  </a:lnTo>
                  <a:lnTo>
                    <a:pt x="210820" y="208965"/>
                  </a:lnTo>
                  <a:lnTo>
                    <a:pt x="80492" y="208965"/>
                  </a:lnTo>
                  <a:lnTo>
                    <a:pt x="80492" y="79794"/>
                  </a:lnTo>
                  <a:lnTo>
                    <a:pt x="210820" y="79794"/>
                  </a:lnTo>
                  <a:lnTo>
                    <a:pt x="210820" y="41795"/>
                  </a:lnTo>
                  <a:lnTo>
                    <a:pt x="49022" y="41795"/>
                  </a:lnTo>
                  <a:lnTo>
                    <a:pt x="42164" y="48602"/>
                  </a:lnTo>
                  <a:lnTo>
                    <a:pt x="42164" y="240157"/>
                  </a:lnTo>
                  <a:lnTo>
                    <a:pt x="49022" y="246964"/>
                  </a:lnTo>
                  <a:lnTo>
                    <a:pt x="242277" y="246964"/>
                  </a:lnTo>
                  <a:lnTo>
                    <a:pt x="249148" y="240157"/>
                  </a:lnTo>
                  <a:lnTo>
                    <a:pt x="249148" y="208965"/>
                  </a:lnTo>
                  <a:lnTo>
                    <a:pt x="249148" y="79794"/>
                  </a:lnTo>
                  <a:lnTo>
                    <a:pt x="249148" y="48602"/>
                  </a:lnTo>
                  <a:close/>
                </a:path>
                <a:path w="291464" h="288925">
                  <a:moveTo>
                    <a:pt x="291312" y="212763"/>
                  </a:moveTo>
                  <a:lnTo>
                    <a:pt x="264477" y="212763"/>
                  </a:lnTo>
                  <a:lnTo>
                    <a:pt x="264477" y="227965"/>
                  </a:lnTo>
                  <a:lnTo>
                    <a:pt x="291312" y="227965"/>
                  </a:lnTo>
                  <a:lnTo>
                    <a:pt x="291312" y="212763"/>
                  </a:lnTo>
                  <a:close/>
                </a:path>
                <a:path w="291464" h="288925">
                  <a:moveTo>
                    <a:pt x="291312" y="182372"/>
                  </a:moveTo>
                  <a:lnTo>
                    <a:pt x="264477" y="182372"/>
                  </a:lnTo>
                  <a:lnTo>
                    <a:pt x="264477" y="197573"/>
                  </a:lnTo>
                  <a:lnTo>
                    <a:pt x="291312" y="197573"/>
                  </a:lnTo>
                  <a:lnTo>
                    <a:pt x="291312" y="182372"/>
                  </a:lnTo>
                  <a:close/>
                </a:path>
                <a:path w="291464" h="288925">
                  <a:moveTo>
                    <a:pt x="291312" y="151980"/>
                  </a:moveTo>
                  <a:lnTo>
                    <a:pt x="264477" y="151980"/>
                  </a:lnTo>
                  <a:lnTo>
                    <a:pt x="264477" y="167170"/>
                  </a:lnTo>
                  <a:lnTo>
                    <a:pt x="291312" y="167170"/>
                  </a:lnTo>
                  <a:lnTo>
                    <a:pt x="291312" y="151980"/>
                  </a:lnTo>
                  <a:close/>
                </a:path>
                <a:path w="291464" h="288925">
                  <a:moveTo>
                    <a:pt x="291312" y="121577"/>
                  </a:moveTo>
                  <a:lnTo>
                    <a:pt x="264477" y="121577"/>
                  </a:lnTo>
                  <a:lnTo>
                    <a:pt x="264477" y="136779"/>
                  </a:lnTo>
                  <a:lnTo>
                    <a:pt x="291312" y="136779"/>
                  </a:lnTo>
                  <a:lnTo>
                    <a:pt x="291312" y="121577"/>
                  </a:lnTo>
                  <a:close/>
                </a:path>
                <a:path w="291464" h="288925">
                  <a:moveTo>
                    <a:pt x="291312" y="91186"/>
                  </a:moveTo>
                  <a:lnTo>
                    <a:pt x="264477" y="91186"/>
                  </a:lnTo>
                  <a:lnTo>
                    <a:pt x="264477" y="106387"/>
                  </a:lnTo>
                  <a:lnTo>
                    <a:pt x="291312" y="106387"/>
                  </a:lnTo>
                  <a:lnTo>
                    <a:pt x="291312" y="91186"/>
                  </a:lnTo>
                  <a:close/>
                </a:path>
                <a:path w="291464" h="288925">
                  <a:moveTo>
                    <a:pt x="291312" y="60794"/>
                  </a:moveTo>
                  <a:lnTo>
                    <a:pt x="264477" y="60794"/>
                  </a:lnTo>
                  <a:lnTo>
                    <a:pt x="264477" y="75984"/>
                  </a:lnTo>
                  <a:lnTo>
                    <a:pt x="291312" y="75984"/>
                  </a:lnTo>
                  <a:lnTo>
                    <a:pt x="291312" y="607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561407" y="2709287"/>
            <a:ext cx="99695" cy="99060"/>
          </a:xfrm>
          <a:custGeom>
            <a:avLst/>
            <a:gdLst/>
            <a:ahLst/>
            <a:cxnLst/>
            <a:rect l="l" t="t" r="r" b="b"/>
            <a:pathLst>
              <a:path w="99694" h="99060">
                <a:moveTo>
                  <a:pt x="99660" y="98782"/>
                </a:moveTo>
                <a:lnTo>
                  <a:pt x="0" y="98782"/>
                </a:lnTo>
                <a:lnTo>
                  <a:pt x="0" y="0"/>
                </a:lnTo>
                <a:lnTo>
                  <a:pt x="99660" y="0"/>
                </a:lnTo>
                <a:lnTo>
                  <a:pt x="99660" y="987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052919" y="2405364"/>
            <a:ext cx="725170" cy="610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100"/>
              </a:lnSpc>
              <a:spcBef>
                <a:spcPts val="100"/>
              </a:spcBef>
            </a:pPr>
            <a:r>
              <a:rPr sz="1400" spc="70" dirty="0">
                <a:latin typeface="Calibri"/>
                <a:cs typeface="Calibri"/>
              </a:rPr>
              <a:t>Instance </a:t>
            </a:r>
            <a:r>
              <a:rPr sz="1400" spc="114" dirty="0">
                <a:latin typeface="Calibri"/>
                <a:cs typeface="Calibri"/>
              </a:rPr>
              <a:t>Size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834384" y="2438400"/>
            <a:ext cx="640080" cy="637540"/>
            <a:chOff x="3834384" y="2438400"/>
            <a:chExt cx="640080" cy="637540"/>
          </a:xfrm>
        </p:grpSpPr>
        <p:sp>
          <p:nvSpPr>
            <p:cNvPr id="22" name="object 22"/>
            <p:cNvSpPr/>
            <p:nvPr/>
          </p:nvSpPr>
          <p:spPr>
            <a:xfrm>
              <a:off x="3834384" y="2438400"/>
              <a:ext cx="640080" cy="637540"/>
            </a:xfrm>
            <a:custGeom>
              <a:avLst/>
              <a:gdLst/>
              <a:ahLst/>
              <a:cxnLst/>
              <a:rect l="l" t="t" r="r" b="b"/>
              <a:pathLst>
                <a:path w="640079" h="637539">
                  <a:moveTo>
                    <a:pt x="320040" y="0"/>
                  </a:moveTo>
                  <a:lnTo>
                    <a:pt x="272745" y="3453"/>
                  </a:lnTo>
                  <a:lnTo>
                    <a:pt x="227606" y="13485"/>
                  </a:lnTo>
                  <a:lnTo>
                    <a:pt x="185116" y="29604"/>
                  </a:lnTo>
                  <a:lnTo>
                    <a:pt x="145772" y="51315"/>
                  </a:lnTo>
                  <a:lnTo>
                    <a:pt x="110068" y="78127"/>
                  </a:lnTo>
                  <a:lnTo>
                    <a:pt x="78498" y="109547"/>
                  </a:lnTo>
                  <a:lnTo>
                    <a:pt x="51559" y="145082"/>
                  </a:lnTo>
                  <a:lnTo>
                    <a:pt x="29744" y="184239"/>
                  </a:lnTo>
                  <a:lnTo>
                    <a:pt x="13549" y="226525"/>
                  </a:lnTo>
                  <a:lnTo>
                    <a:pt x="3469" y="271448"/>
                  </a:lnTo>
                  <a:lnTo>
                    <a:pt x="0" y="318515"/>
                  </a:lnTo>
                  <a:lnTo>
                    <a:pt x="3469" y="365583"/>
                  </a:lnTo>
                  <a:lnTo>
                    <a:pt x="13549" y="410506"/>
                  </a:lnTo>
                  <a:lnTo>
                    <a:pt x="29744" y="452792"/>
                  </a:lnTo>
                  <a:lnTo>
                    <a:pt x="51559" y="491949"/>
                  </a:lnTo>
                  <a:lnTo>
                    <a:pt x="78498" y="527484"/>
                  </a:lnTo>
                  <a:lnTo>
                    <a:pt x="110068" y="558904"/>
                  </a:lnTo>
                  <a:lnTo>
                    <a:pt x="145772" y="585716"/>
                  </a:lnTo>
                  <a:lnTo>
                    <a:pt x="185116" y="607427"/>
                  </a:lnTo>
                  <a:lnTo>
                    <a:pt x="227606" y="623546"/>
                  </a:lnTo>
                  <a:lnTo>
                    <a:pt x="272745" y="633578"/>
                  </a:lnTo>
                  <a:lnTo>
                    <a:pt x="320040" y="637031"/>
                  </a:lnTo>
                  <a:lnTo>
                    <a:pt x="367334" y="633578"/>
                  </a:lnTo>
                  <a:lnTo>
                    <a:pt x="412473" y="623546"/>
                  </a:lnTo>
                  <a:lnTo>
                    <a:pt x="454963" y="607427"/>
                  </a:lnTo>
                  <a:lnTo>
                    <a:pt x="494307" y="585716"/>
                  </a:lnTo>
                  <a:lnTo>
                    <a:pt x="530011" y="558904"/>
                  </a:lnTo>
                  <a:lnTo>
                    <a:pt x="561581" y="527484"/>
                  </a:lnTo>
                  <a:lnTo>
                    <a:pt x="588520" y="491949"/>
                  </a:lnTo>
                  <a:lnTo>
                    <a:pt x="610335" y="452792"/>
                  </a:lnTo>
                  <a:lnTo>
                    <a:pt x="626530" y="410506"/>
                  </a:lnTo>
                  <a:lnTo>
                    <a:pt x="636610" y="365583"/>
                  </a:lnTo>
                  <a:lnTo>
                    <a:pt x="640080" y="318515"/>
                  </a:lnTo>
                  <a:lnTo>
                    <a:pt x="636610" y="271448"/>
                  </a:lnTo>
                  <a:lnTo>
                    <a:pt x="626530" y="226525"/>
                  </a:lnTo>
                  <a:lnTo>
                    <a:pt x="610335" y="184239"/>
                  </a:lnTo>
                  <a:lnTo>
                    <a:pt x="588520" y="145082"/>
                  </a:lnTo>
                  <a:lnTo>
                    <a:pt x="561581" y="109547"/>
                  </a:lnTo>
                  <a:lnTo>
                    <a:pt x="530011" y="78127"/>
                  </a:lnTo>
                  <a:lnTo>
                    <a:pt x="494307" y="51315"/>
                  </a:lnTo>
                  <a:lnTo>
                    <a:pt x="454963" y="29604"/>
                  </a:lnTo>
                  <a:lnTo>
                    <a:pt x="412473" y="13485"/>
                  </a:lnTo>
                  <a:lnTo>
                    <a:pt x="367334" y="3453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414E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8991" y="2614304"/>
              <a:ext cx="214654" cy="28874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598768" y="2632549"/>
            <a:ext cx="13741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95" dirty="0">
                <a:latin typeface="Calibri"/>
                <a:cs typeface="Calibri"/>
              </a:rPr>
              <a:t>Disk</a:t>
            </a:r>
            <a:r>
              <a:rPr sz="1400" spc="90" dirty="0">
                <a:latin typeface="Calibri"/>
                <a:cs typeface="Calibri"/>
              </a:rPr>
              <a:t> </a:t>
            </a:r>
            <a:r>
              <a:rPr sz="1400" spc="120" dirty="0">
                <a:latin typeface="Calibri"/>
                <a:cs typeface="Calibri"/>
              </a:rPr>
              <a:t>Type</a:t>
            </a:r>
            <a:r>
              <a:rPr sz="1400" spc="90" dirty="0">
                <a:latin typeface="Calibri"/>
                <a:cs typeface="Calibri"/>
              </a:rPr>
              <a:t> </a:t>
            </a:r>
            <a:r>
              <a:rPr sz="1400" spc="65" dirty="0">
                <a:latin typeface="Calibri"/>
                <a:cs typeface="Calibri"/>
              </a:rPr>
              <a:t>/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110" dirty="0">
                <a:latin typeface="Calibri"/>
                <a:cs typeface="Calibri"/>
              </a:rPr>
              <a:t>Size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89303" y="4005071"/>
            <a:ext cx="640080" cy="640080"/>
            <a:chOff x="1289303" y="4005071"/>
            <a:chExt cx="640080" cy="640080"/>
          </a:xfrm>
        </p:grpSpPr>
        <p:sp>
          <p:nvSpPr>
            <p:cNvPr id="26" name="object 26"/>
            <p:cNvSpPr/>
            <p:nvPr/>
          </p:nvSpPr>
          <p:spPr>
            <a:xfrm>
              <a:off x="1289303" y="400507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80" h="640079">
                  <a:moveTo>
                    <a:pt x="320040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4"/>
                  </a:lnTo>
                  <a:lnTo>
                    <a:pt x="13549" y="412473"/>
                  </a:lnTo>
                  <a:lnTo>
                    <a:pt x="29744" y="454963"/>
                  </a:lnTo>
                  <a:lnTo>
                    <a:pt x="51559" y="494307"/>
                  </a:lnTo>
                  <a:lnTo>
                    <a:pt x="78498" y="530011"/>
                  </a:lnTo>
                  <a:lnTo>
                    <a:pt x="110068" y="561581"/>
                  </a:lnTo>
                  <a:lnTo>
                    <a:pt x="145772" y="588520"/>
                  </a:lnTo>
                  <a:lnTo>
                    <a:pt x="185116" y="610335"/>
                  </a:lnTo>
                  <a:lnTo>
                    <a:pt x="227606" y="626530"/>
                  </a:lnTo>
                  <a:lnTo>
                    <a:pt x="272745" y="636610"/>
                  </a:lnTo>
                  <a:lnTo>
                    <a:pt x="320040" y="640079"/>
                  </a:lnTo>
                  <a:lnTo>
                    <a:pt x="367334" y="636610"/>
                  </a:lnTo>
                  <a:lnTo>
                    <a:pt x="412473" y="626530"/>
                  </a:lnTo>
                  <a:lnTo>
                    <a:pt x="454963" y="610335"/>
                  </a:lnTo>
                  <a:lnTo>
                    <a:pt x="494307" y="588520"/>
                  </a:lnTo>
                  <a:lnTo>
                    <a:pt x="530011" y="561581"/>
                  </a:lnTo>
                  <a:lnTo>
                    <a:pt x="561581" y="530011"/>
                  </a:lnTo>
                  <a:lnTo>
                    <a:pt x="588520" y="494307"/>
                  </a:lnTo>
                  <a:lnTo>
                    <a:pt x="610335" y="454963"/>
                  </a:lnTo>
                  <a:lnTo>
                    <a:pt x="626530" y="412473"/>
                  </a:lnTo>
                  <a:lnTo>
                    <a:pt x="636610" y="367334"/>
                  </a:lnTo>
                  <a:lnTo>
                    <a:pt x="640080" y="320039"/>
                  </a:lnTo>
                  <a:lnTo>
                    <a:pt x="636610" y="272745"/>
                  </a:lnTo>
                  <a:lnTo>
                    <a:pt x="626530" y="227606"/>
                  </a:lnTo>
                  <a:lnTo>
                    <a:pt x="610335" y="185116"/>
                  </a:lnTo>
                  <a:lnTo>
                    <a:pt x="588520" y="145772"/>
                  </a:lnTo>
                  <a:lnTo>
                    <a:pt x="561581" y="110068"/>
                  </a:lnTo>
                  <a:lnTo>
                    <a:pt x="530011" y="78498"/>
                  </a:lnTo>
                  <a:lnTo>
                    <a:pt x="494307" y="51559"/>
                  </a:lnTo>
                  <a:lnTo>
                    <a:pt x="454963" y="29744"/>
                  </a:lnTo>
                  <a:lnTo>
                    <a:pt x="412473" y="13549"/>
                  </a:lnTo>
                  <a:lnTo>
                    <a:pt x="367334" y="3469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2E77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3246" y="4185152"/>
              <a:ext cx="275984" cy="283474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2052919" y="4200776"/>
            <a:ext cx="9010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60" dirty="0">
                <a:latin typeface="Calibri"/>
                <a:cs typeface="Calibri"/>
              </a:rPr>
              <a:t>Bandwidth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834384" y="4005071"/>
            <a:ext cx="640080" cy="640080"/>
            <a:chOff x="3834384" y="4005071"/>
            <a:chExt cx="640080" cy="640080"/>
          </a:xfrm>
        </p:grpSpPr>
        <p:sp>
          <p:nvSpPr>
            <p:cNvPr id="30" name="object 30"/>
            <p:cNvSpPr/>
            <p:nvPr/>
          </p:nvSpPr>
          <p:spPr>
            <a:xfrm>
              <a:off x="3834384" y="400507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4"/>
                  </a:lnTo>
                  <a:lnTo>
                    <a:pt x="13549" y="412473"/>
                  </a:lnTo>
                  <a:lnTo>
                    <a:pt x="29744" y="454963"/>
                  </a:lnTo>
                  <a:lnTo>
                    <a:pt x="51559" y="494307"/>
                  </a:lnTo>
                  <a:lnTo>
                    <a:pt x="78498" y="530011"/>
                  </a:lnTo>
                  <a:lnTo>
                    <a:pt x="110068" y="561581"/>
                  </a:lnTo>
                  <a:lnTo>
                    <a:pt x="145772" y="588520"/>
                  </a:lnTo>
                  <a:lnTo>
                    <a:pt x="185116" y="610335"/>
                  </a:lnTo>
                  <a:lnTo>
                    <a:pt x="227606" y="626530"/>
                  </a:lnTo>
                  <a:lnTo>
                    <a:pt x="272745" y="636610"/>
                  </a:lnTo>
                  <a:lnTo>
                    <a:pt x="320040" y="640079"/>
                  </a:lnTo>
                  <a:lnTo>
                    <a:pt x="367334" y="636610"/>
                  </a:lnTo>
                  <a:lnTo>
                    <a:pt x="412473" y="626530"/>
                  </a:lnTo>
                  <a:lnTo>
                    <a:pt x="454963" y="610335"/>
                  </a:lnTo>
                  <a:lnTo>
                    <a:pt x="494307" y="588520"/>
                  </a:lnTo>
                  <a:lnTo>
                    <a:pt x="530011" y="561581"/>
                  </a:lnTo>
                  <a:lnTo>
                    <a:pt x="561581" y="530011"/>
                  </a:lnTo>
                  <a:lnTo>
                    <a:pt x="588520" y="494307"/>
                  </a:lnTo>
                  <a:lnTo>
                    <a:pt x="610335" y="454963"/>
                  </a:lnTo>
                  <a:lnTo>
                    <a:pt x="626530" y="412473"/>
                  </a:lnTo>
                  <a:lnTo>
                    <a:pt x="636610" y="367334"/>
                  </a:lnTo>
                  <a:lnTo>
                    <a:pt x="640080" y="320039"/>
                  </a:lnTo>
                  <a:lnTo>
                    <a:pt x="636610" y="272745"/>
                  </a:lnTo>
                  <a:lnTo>
                    <a:pt x="626530" y="227606"/>
                  </a:lnTo>
                  <a:lnTo>
                    <a:pt x="610335" y="185116"/>
                  </a:lnTo>
                  <a:lnTo>
                    <a:pt x="588520" y="145772"/>
                  </a:lnTo>
                  <a:lnTo>
                    <a:pt x="561581" y="110068"/>
                  </a:lnTo>
                  <a:lnTo>
                    <a:pt x="530011" y="78498"/>
                  </a:lnTo>
                  <a:lnTo>
                    <a:pt x="494307" y="51559"/>
                  </a:lnTo>
                  <a:lnTo>
                    <a:pt x="454963" y="29744"/>
                  </a:lnTo>
                  <a:lnTo>
                    <a:pt x="412473" y="13549"/>
                  </a:lnTo>
                  <a:lnTo>
                    <a:pt x="367334" y="3469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BC2E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25989" y="4196651"/>
              <a:ext cx="260985" cy="260985"/>
            </a:xfrm>
            <a:custGeom>
              <a:avLst/>
              <a:gdLst/>
              <a:ahLst/>
              <a:cxnLst/>
              <a:rect l="l" t="t" r="r" b="b"/>
              <a:pathLst>
                <a:path w="260985" h="260985">
                  <a:moveTo>
                    <a:pt x="99656" y="38303"/>
                  </a:moveTo>
                  <a:lnTo>
                    <a:pt x="76657" y="38303"/>
                  </a:lnTo>
                  <a:lnTo>
                    <a:pt x="76657" y="95770"/>
                  </a:lnTo>
                  <a:lnTo>
                    <a:pt x="99656" y="95770"/>
                  </a:lnTo>
                  <a:lnTo>
                    <a:pt x="99656" y="38303"/>
                  </a:lnTo>
                  <a:close/>
                </a:path>
                <a:path w="260985" h="260985">
                  <a:moveTo>
                    <a:pt x="141820" y="160896"/>
                  </a:moveTo>
                  <a:lnTo>
                    <a:pt x="118821" y="160896"/>
                  </a:lnTo>
                  <a:lnTo>
                    <a:pt x="118821" y="183870"/>
                  </a:lnTo>
                  <a:lnTo>
                    <a:pt x="141820" y="183870"/>
                  </a:lnTo>
                  <a:lnTo>
                    <a:pt x="141820" y="160896"/>
                  </a:lnTo>
                  <a:close/>
                </a:path>
                <a:path w="260985" h="260985">
                  <a:moveTo>
                    <a:pt x="260654" y="6896"/>
                  </a:moveTo>
                  <a:lnTo>
                    <a:pt x="253746" y="0"/>
                  </a:lnTo>
                  <a:lnTo>
                    <a:pt x="199326" y="0"/>
                  </a:lnTo>
                  <a:lnTo>
                    <a:pt x="199326" y="22987"/>
                  </a:lnTo>
                  <a:lnTo>
                    <a:pt x="199326" y="111086"/>
                  </a:lnTo>
                  <a:lnTo>
                    <a:pt x="168656" y="111086"/>
                  </a:lnTo>
                  <a:lnTo>
                    <a:pt x="168656" y="172377"/>
                  </a:lnTo>
                  <a:lnTo>
                    <a:pt x="165633" y="187261"/>
                  </a:lnTo>
                  <a:lnTo>
                    <a:pt x="157391" y="199440"/>
                  </a:lnTo>
                  <a:lnTo>
                    <a:pt x="145211" y="207670"/>
                  </a:lnTo>
                  <a:lnTo>
                    <a:pt x="130327" y="210693"/>
                  </a:lnTo>
                  <a:lnTo>
                    <a:pt x="115443" y="207670"/>
                  </a:lnTo>
                  <a:lnTo>
                    <a:pt x="103251" y="199440"/>
                  </a:lnTo>
                  <a:lnTo>
                    <a:pt x="95021" y="187261"/>
                  </a:lnTo>
                  <a:lnTo>
                    <a:pt x="91998" y="172377"/>
                  </a:lnTo>
                  <a:lnTo>
                    <a:pt x="95021" y="157505"/>
                  </a:lnTo>
                  <a:lnTo>
                    <a:pt x="103251" y="145326"/>
                  </a:lnTo>
                  <a:lnTo>
                    <a:pt x="115443" y="137096"/>
                  </a:lnTo>
                  <a:lnTo>
                    <a:pt x="130327" y="134073"/>
                  </a:lnTo>
                  <a:lnTo>
                    <a:pt x="145211" y="137096"/>
                  </a:lnTo>
                  <a:lnTo>
                    <a:pt x="157391" y="145326"/>
                  </a:lnTo>
                  <a:lnTo>
                    <a:pt x="165633" y="157505"/>
                  </a:lnTo>
                  <a:lnTo>
                    <a:pt x="168656" y="172377"/>
                  </a:lnTo>
                  <a:lnTo>
                    <a:pt x="168656" y="111086"/>
                  </a:lnTo>
                  <a:lnTo>
                    <a:pt x="61328" y="111086"/>
                  </a:lnTo>
                  <a:lnTo>
                    <a:pt x="61328" y="22987"/>
                  </a:lnTo>
                  <a:lnTo>
                    <a:pt x="199326" y="22987"/>
                  </a:lnTo>
                  <a:lnTo>
                    <a:pt x="199326" y="0"/>
                  </a:lnTo>
                  <a:lnTo>
                    <a:pt x="38328" y="0"/>
                  </a:lnTo>
                  <a:lnTo>
                    <a:pt x="0" y="38303"/>
                  </a:lnTo>
                  <a:lnTo>
                    <a:pt x="0" y="253593"/>
                  </a:lnTo>
                  <a:lnTo>
                    <a:pt x="6896" y="260489"/>
                  </a:lnTo>
                  <a:lnTo>
                    <a:pt x="253746" y="260489"/>
                  </a:lnTo>
                  <a:lnTo>
                    <a:pt x="260654" y="253593"/>
                  </a:lnTo>
                  <a:lnTo>
                    <a:pt x="260654" y="210693"/>
                  </a:lnTo>
                  <a:lnTo>
                    <a:pt x="260654" y="134073"/>
                  </a:lnTo>
                  <a:lnTo>
                    <a:pt x="260654" y="111086"/>
                  </a:lnTo>
                  <a:lnTo>
                    <a:pt x="260654" y="22987"/>
                  </a:lnTo>
                  <a:lnTo>
                    <a:pt x="260654" y="68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598768" y="4200776"/>
            <a:ext cx="135890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114" dirty="0">
                <a:latin typeface="Calibri"/>
                <a:cs typeface="Calibri"/>
              </a:rPr>
              <a:t>Backup</a:t>
            </a:r>
            <a:r>
              <a:rPr sz="1400" spc="125" dirty="0">
                <a:latin typeface="Calibri"/>
                <a:cs typeface="Calibri"/>
              </a:rPr>
              <a:t> </a:t>
            </a:r>
            <a:r>
              <a:rPr sz="1400" spc="100" dirty="0">
                <a:latin typeface="Calibri"/>
                <a:cs typeface="Calibri"/>
              </a:rPr>
              <a:t>Storage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289303" y="5574791"/>
            <a:ext cx="640080" cy="637540"/>
            <a:chOff x="1289303" y="5574791"/>
            <a:chExt cx="640080" cy="637540"/>
          </a:xfrm>
        </p:grpSpPr>
        <p:sp>
          <p:nvSpPr>
            <p:cNvPr id="34" name="object 34"/>
            <p:cNvSpPr/>
            <p:nvPr/>
          </p:nvSpPr>
          <p:spPr>
            <a:xfrm>
              <a:off x="1289303" y="5574791"/>
              <a:ext cx="640080" cy="637540"/>
            </a:xfrm>
            <a:custGeom>
              <a:avLst/>
              <a:gdLst/>
              <a:ahLst/>
              <a:cxnLst/>
              <a:rect l="l" t="t" r="r" b="b"/>
              <a:pathLst>
                <a:path w="640080" h="637539">
                  <a:moveTo>
                    <a:pt x="320040" y="0"/>
                  </a:moveTo>
                  <a:lnTo>
                    <a:pt x="272745" y="3453"/>
                  </a:lnTo>
                  <a:lnTo>
                    <a:pt x="227606" y="13485"/>
                  </a:lnTo>
                  <a:lnTo>
                    <a:pt x="185116" y="29604"/>
                  </a:lnTo>
                  <a:lnTo>
                    <a:pt x="145772" y="51315"/>
                  </a:lnTo>
                  <a:lnTo>
                    <a:pt x="110068" y="78127"/>
                  </a:lnTo>
                  <a:lnTo>
                    <a:pt x="78498" y="109547"/>
                  </a:lnTo>
                  <a:lnTo>
                    <a:pt x="51559" y="145082"/>
                  </a:lnTo>
                  <a:lnTo>
                    <a:pt x="29744" y="184239"/>
                  </a:lnTo>
                  <a:lnTo>
                    <a:pt x="13549" y="226525"/>
                  </a:lnTo>
                  <a:lnTo>
                    <a:pt x="3469" y="271448"/>
                  </a:lnTo>
                  <a:lnTo>
                    <a:pt x="0" y="318515"/>
                  </a:lnTo>
                  <a:lnTo>
                    <a:pt x="3469" y="365583"/>
                  </a:lnTo>
                  <a:lnTo>
                    <a:pt x="13549" y="410506"/>
                  </a:lnTo>
                  <a:lnTo>
                    <a:pt x="29744" y="452792"/>
                  </a:lnTo>
                  <a:lnTo>
                    <a:pt x="51559" y="491949"/>
                  </a:lnTo>
                  <a:lnTo>
                    <a:pt x="78498" y="527484"/>
                  </a:lnTo>
                  <a:lnTo>
                    <a:pt x="110068" y="558904"/>
                  </a:lnTo>
                  <a:lnTo>
                    <a:pt x="145772" y="585716"/>
                  </a:lnTo>
                  <a:lnTo>
                    <a:pt x="185116" y="607427"/>
                  </a:lnTo>
                  <a:lnTo>
                    <a:pt x="227606" y="623546"/>
                  </a:lnTo>
                  <a:lnTo>
                    <a:pt x="272745" y="633578"/>
                  </a:lnTo>
                  <a:lnTo>
                    <a:pt x="320040" y="637031"/>
                  </a:lnTo>
                  <a:lnTo>
                    <a:pt x="367334" y="633578"/>
                  </a:lnTo>
                  <a:lnTo>
                    <a:pt x="412473" y="623546"/>
                  </a:lnTo>
                  <a:lnTo>
                    <a:pt x="454963" y="607427"/>
                  </a:lnTo>
                  <a:lnTo>
                    <a:pt x="494307" y="585716"/>
                  </a:lnTo>
                  <a:lnTo>
                    <a:pt x="530011" y="558904"/>
                  </a:lnTo>
                  <a:lnTo>
                    <a:pt x="561581" y="527484"/>
                  </a:lnTo>
                  <a:lnTo>
                    <a:pt x="588520" y="491949"/>
                  </a:lnTo>
                  <a:lnTo>
                    <a:pt x="610335" y="452792"/>
                  </a:lnTo>
                  <a:lnTo>
                    <a:pt x="626530" y="410506"/>
                  </a:lnTo>
                  <a:lnTo>
                    <a:pt x="636610" y="365583"/>
                  </a:lnTo>
                  <a:lnTo>
                    <a:pt x="640080" y="318515"/>
                  </a:lnTo>
                  <a:lnTo>
                    <a:pt x="636610" y="271448"/>
                  </a:lnTo>
                  <a:lnTo>
                    <a:pt x="626530" y="226525"/>
                  </a:lnTo>
                  <a:lnTo>
                    <a:pt x="610335" y="184239"/>
                  </a:lnTo>
                  <a:lnTo>
                    <a:pt x="588520" y="145082"/>
                  </a:lnTo>
                  <a:lnTo>
                    <a:pt x="561581" y="109547"/>
                  </a:lnTo>
                  <a:lnTo>
                    <a:pt x="530011" y="78127"/>
                  </a:lnTo>
                  <a:lnTo>
                    <a:pt x="494307" y="51315"/>
                  </a:lnTo>
                  <a:lnTo>
                    <a:pt x="454963" y="29604"/>
                  </a:lnTo>
                  <a:lnTo>
                    <a:pt x="412473" y="13485"/>
                  </a:lnTo>
                  <a:lnTo>
                    <a:pt x="367334" y="3453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AA41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536454" y="5731699"/>
              <a:ext cx="152400" cy="327025"/>
            </a:xfrm>
            <a:custGeom>
              <a:avLst/>
              <a:gdLst/>
              <a:ahLst/>
              <a:cxnLst/>
              <a:rect l="l" t="t" r="r" b="b"/>
              <a:pathLst>
                <a:path w="152400" h="327025">
                  <a:moveTo>
                    <a:pt x="132788" y="268118"/>
                  </a:moveTo>
                  <a:lnTo>
                    <a:pt x="63284" y="268118"/>
                  </a:lnTo>
                  <a:lnTo>
                    <a:pt x="63284" y="168652"/>
                  </a:lnTo>
                  <a:lnTo>
                    <a:pt x="46364" y="161975"/>
                  </a:lnTo>
                  <a:lnTo>
                    <a:pt x="30870" y="153307"/>
                  </a:lnTo>
                  <a:lnTo>
                    <a:pt x="17957" y="141655"/>
                  </a:lnTo>
                  <a:lnTo>
                    <a:pt x="8777" y="126023"/>
                  </a:lnTo>
                  <a:lnTo>
                    <a:pt x="4657" y="102075"/>
                  </a:lnTo>
                  <a:lnTo>
                    <a:pt x="9395" y="78475"/>
                  </a:lnTo>
                  <a:lnTo>
                    <a:pt x="40746" y="42438"/>
                  </a:lnTo>
                  <a:lnTo>
                    <a:pt x="63284" y="34459"/>
                  </a:lnTo>
                  <a:lnTo>
                    <a:pt x="63284" y="0"/>
                  </a:lnTo>
                  <a:lnTo>
                    <a:pt x="86283" y="0"/>
                  </a:lnTo>
                  <a:lnTo>
                    <a:pt x="86283" y="33016"/>
                  </a:lnTo>
                  <a:lnTo>
                    <a:pt x="102785" y="35579"/>
                  </a:lnTo>
                  <a:lnTo>
                    <a:pt x="118414" y="41025"/>
                  </a:lnTo>
                  <a:lnTo>
                    <a:pt x="132793" y="49181"/>
                  </a:lnTo>
                  <a:lnTo>
                    <a:pt x="143414" y="58091"/>
                  </a:lnTo>
                  <a:lnTo>
                    <a:pt x="86283" y="58091"/>
                  </a:lnTo>
                  <a:lnTo>
                    <a:pt x="86283" y="60257"/>
                  </a:lnTo>
                  <a:lnTo>
                    <a:pt x="63284" y="60257"/>
                  </a:lnTo>
                  <a:lnTo>
                    <a:pt x="58776" y="61594"/>
                  </a:lnTo>
                  <a:lnTo>
                    <a:pt x="54480" y="63551"/>
                  </a:lnTo>
                  <a:lnTo>
                    <a:pt x="50520" y="66070"/>
                  </a:lnTo>
                  <a:lnTo>
                    <a:pt x="37127" y="79847"/>
                  </a:lnTo>
                  <a:lnTo>
                    <a:pt x="31033" y="97699"/>
                  </a:lnTo>
                  <a:lnTo>
                    <a:pt x="33082" y="116207"/>
                  </a:lnTo>
                  <a:lnTo>
                    <a:pt x="44119" y="131950"/>
                  </a:lnTo>
                  <a:lnTo>
                    <a:pt x="49868" y="136544"/>
                  </a:lnTo>
                  <a:lnTo>
                    <a:pt x="56346" y="140165"/>
                  </a:lnTo>
                  <a:lnTo>
                    <a:pt x="63284" y="142664"/>
                  </a:lnTo>
                  <a:lnTo>
                    <a:pt x="86283" y="142664"/>
                  </a:lnTo>
                  <a:lnTo>
                    <a:pt x="86283" y="149959"/>
                  </a:lnTo>
                  <a:lnTo>
                    <a:pt x="132012" y="170969"/>
                  </a:lnTo>
                  <a:lnTo>
                    <a:pt x="136353" y="176327"/>
                  </a:lnTo>
                  <a:lnTo>
                    <a:pt x="86283" y="176327"/>
                  </a:lnTo>
                  <a:lnTo>
                    <a:pt x="86283" y="267093"/>
                  </a:lnTo>
                  <a:lnTo>
                    <a:pt x="133877" y="267093"/>
                  </a:lnTo>
                  <a:lnTo>
                    <a:pt x="132788" y="268118"/>
                  </a:lnTo>
                  <a:close/>
                </a:path>
                <a:path w="152400" h="327025">
                  <a:moveTo>
                    <a:pt x="127144" y="77354"/>
                  </a:moveTo>
                  <a:lnTo>
                    <a:pt x="118334" y="69915"/>
                  </a:lnTo>
                  <a:lnTo>
                    <a:pt x="108428" y="64151"/>
                  </a:lnTo>
                  <a:lnTo>
                    <a:pt x="97665" y="60172"/>
                  </a:lnTo>
                  <a:lnTo>
                    <a:pt x="86283" y="58091"/>
                  </a:lnTo>
                  <a:lnTo>
                    <a:pt x="143414" y="58091"/>
                  </a:lnTo>
                  <a:lnTo>
                    <a:pt x="145543" y="59877"/>
                  </a:lnTo>
                  <a:lnTo>
                    <a:pt x="127144" y="77354"/>
                  </a:lnTo>
                  <a:close/>
                </a:path>
                <a:path w="152400" h="327025">
                  <a:moveTo>
                    <a:pt x="86283" y="142664"/>
                  </a:moveTo>
                  <a:lnTo>
                    <a:pt x="63284" y="142664"/>
                  </a:lnTo>
                  <a:lnTo>
                    <a:pt x="63284" y="60257"/>
                  </a:lnTo>
                  <a:lnTo>
                    <a:pt x="86283" y="60257"/>
                  </a:lnTo>
                  <a:lnTo>
                    <a:pt x="86283" y="142664"/>
                  </a:lnTo>
                  <a:close/>
                </a:path>
                <a:path w="152400" h="327025">
                  <a:moveTo>
                    <a:pt x="133877" y="267093"/>
                  </a:moveTo>
                  <a:lnTo>
                    <a:pt x="86283" y="267093"/>
                  </a:lnTo>
                  <a:lnTo>
                    <a:pt x="93804" y="265020"/>
                  </a:lnTo>
                  <a:lnTo>
                    <a:pt x="100912" y="261918"/>
                  </a:lnTo>
                  <a:lnTo>
                    <a:pt x="126286" y="230125"/>
                  </a:lnTo>
                  <a:lnTo>
                    <a:pt x="127900" y="217038"/>
                  </a:lnTo>
                  <a:lnTo>
                    <a:pt x="125457" y="204328"/>
                  </a:lnTo>
                  <a:lnTo>
                    <a:pt x="118857" y="193856"/>
                  </a:lnTo>
                  <a:lnTo>
                    <a:pt x="109277" y="186210"/>
                  </a:lnTo>
                  <a:lnTo>
                    <a:pt x="97994" y="180622"/>
                  </a:lnTo>
                  <a:lnTo>
                    <a:pt x="86283" y="176327"/>
                  </a:lnTo>
                  <a:lnTo>
                    <a:pt x="136353" y="176327"/>
                  </a:lnTo>
                  <a:lnTo>
                    <a:pt x="145118" y="187143"/>
                  </a:lnTo>
                  <a:lnTo>
                    <a:pt x="151791" y="206498"/>
                  </a:lnTo>
                  <a:lnTo>
                    <a:pt x="152398" y="227085"/>
                  </a:lnTo>
                  <a:lnTo>
                    <a:pt x="147306" y="246956"/>
                  </a:lnTo>
                  <a:lnTo>
                    <a:pt x="137081" y="264076"/>
                  </a:lnTo>
                  <a:lnTo>
                    <a:pt x="133877" y="267093"/>
                  </a:lnTo>
                  <a:close/>
                </a:path>
                <a:path w="152400" h="327025">
                  <a:moveTo>
                    <a:pt x="86283" y="326742"/>
                  </a:moveTo>
                  <a:lnTo>
                    <a:pt x="63284" y="326742"/>
                  </a:lnTo>
                  <a:lnTo>
                    <a:pt x="63284" y="293422"/>
                  </a:lnTo>
                  <a:lnTo>
                    <a:pt x="54905" y="292437"/>
                  </a:lnTo>
                  <a:lnTo>
                    <a:pt x="14345" y="274120"/>
                  </a:lnTo>
                  <a:lnTo>
                    <a:pt x="0" y="260596"/>
                  </a:lnTo>
                  <a:lnTo>
                    <a:pt x="18398" y="243157"/>
                  </a:lnTo>
                  <a:lnTo>
                    <a:pt x="28080" y="252090"/>
                  </a:lnTo>
                  <a:lnTo>
                    <a:pt x="38757" y="259570"/>
                  </a:lnTo>
                  <a:lnTo>
                    <a:pt x="50476" y="265084"/>
                  </a:lnTo>
                  <a:lnTo>
                    <a:pt x="63284" y="268118"/>
                  </a:lnTo>
                  <a:lnTo>
                    <a:pt x="132788" y="268118"/>
                  </a:lnTo>
                  <a:lnTo>
                    <a:pt x="122774" y="277546"/>
                  </a:lnTo>
                  <a:lnTo>
                    <a:pt x="105477" y="287118"/>
                  </a:lnTo>
                  <a:lnTo>
                    <a:pt x="86283" y="292548"/>
                  </a:lnTo>
                  <a:lnTo>
                    <a:pt x="86283" y="326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052919" y="5660289"/>
            <a:ext cx="1136015" cy="4540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65"/>
              </a:spcBef>
            </a:pPr>
            <a:r>
              <a:rPr sz="1400" spc="75" dirty="0">
                <a:latin typeface="Calibri"/>
                <a:cs typeface="Calibri"/>
              </a:rPr>
              <a:t>Reservation</a:t>
            </a:r>
            <a:r>
              <a:rPr sz="1400" spc="125" dirty="0">
                <a:latin typeface="Calibri"/>
                <a:cs typeface="Calibri"/>
              </a:rPr>
              <a:t> </a:t>
            </a:r>
            <a:r>
              <a:rPr sz="1400" spc="15" dirty="0">
                <a:latin typeface="Calibri"/>
                <a:cs typeface="Calibri"/>
              </a:rPr>
              <a:t>/ </a:t>
            </a:r>
            <a:r>
              <a:rPr sz="1400" spc="114" dirty="0">
                <a:latin typeface="Calibri"/>
                <a:cs typeface="Calibri"/>
              </a:rPr>
              <a:t>Savings</a:t>
            </a:r>
            <a:r>
              <a:rPr sz="1400" spc="85" dirty="0">
                <a:latin typeface="Calibri"/>
                <a:cs typeface="Calibri"/>
              </a:rPr>
              <a:t> </a:t>
            </a:r>
            <a:r>
              <a:rPr sz="1400" spc="60" dirty="0">
                <a:latin typeface="Calibri"/>
                <a:cs typeface="Calibri"/>
              </a:rPr>
              <a:t>Plan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834384" y="5574791"/>
            <a:ext cx="640080" cy="637540"/>
            <a:chOff x="3834384" y="5574791"/>
            <a:chExt cx="640080" cy="637540"/>
          </a:xfrm>
        </p:grpSpPr>
        <p:sp>
          <p:nvSpPr>
            <p:cNvPr id="38" name="object 38"/>
            <p:cNvSpPr/>
            <p:nvPr/>
          </p:nvSpPr>
          <p:spPr>
            <a:xfrm>
              <a:off x="3834384" y="5574791"/>
              <a:ext cx="640080" cy="637540"/>
            </a:xfrm>
            <a:custGeom>
              <a:avLst/>
              <a:gdLst/>
              <a:ahLst/>
              <a:cxnLst/>
              <a:rect l="l" t="t" r="r" b="b"/>
              <a:pathLst>
                <a:path w="640079" h="637539">
                  <a:moveTo>
                    <a:pt x="320040" y="0"/>
                  </a:moveTo>
                  <a:lnTo>
                    <a:pt x="272745" y="3453"/>
                  </a:lnTo>
                  <a:lnTo>
                    <a:pt x="227606" y="13485"/>
                  </a:lnTo>
                  <a:lnTo>
                    <a:pt x="185116" y="29604"/>
                  </a:lnTo>
                  <a:lnTo>
                    <a:pt x="145772" y="51315"/>
                  </a:lnTo>
                  <a:lnTo>
                    <a:pt x="110068" y="78127"/>
                  </a:lnTo>
                  <a:lnTo>
                    <a:pt x="78498" y="109547"/>
                  </a:lnTo>
                  <a:lnTo>
                    <a:pt x="51559" y="145082"/>
                  </a:lnTo>
                  <a:lnTo>
                    <a:pt x="29744" y="184239"/>
                  </a:lnTo>
                  <a:lnTo>
                    <a:pt x="13549" y="226525"/>
                  </a:lnTo>
                  <a:lnTo>
                    <a:pt x="3469" y="271448"/>
                  </a:lnTo>
                  <a:lnTo>
                    <a:pt x="0" y="318515"/>
                  </a:lnTo>
                  <a:lnTo>
                    <a:pt x="3469" y="365583"/>
                  </a:lnTo>
                  <a:lnTo>
                    <a:pt x="13549" y="410506"/>
                  </a:lnTo>
                  <a:lnTo>
                    <a:pt x="29744" y="452792"/>
                  </a:lnTo>
                  <a:lnTo>
                    <a:pt x="51559" y="491949"/>
                  </a:lnTo>
                  <a:lnTo>
                    <a:pt x="78498" y="527484"/>
                  </a:lnTo>
                  <a:lnTo>
                    <a:pt x="110068" y="558904"/>
                  </a:lnTo>
                  <a:lnTo>
                    <a:pt x="145772" y="585716"/>
                  </a:lnTo>
                  <a:lnTo>
                    <a:pt x="185116" y="607427"/>
                  </a:lnTo>
                  <a:lnTo>
                    <a:pt x="227606" y="623546"/>
                  </a:lnTo>
                  <a:lnTo>
                    <a:pt x="272745" y="633578"/>
                  </a:lnTo>
                  <a:lnTo>
                    <a:pt x="320040" y="637031"/>
                  </a:lnTo>
                  <a:lnTo>
                    <a:pt x="367334" y="633578"/>
                  </a:lnTo>
                  <a:lnTo>
                    <a:pt x="412473" y="623546"/>
                  </a:lnTo>
                  <a:lnTo>
                    <a:pt x="454963" y="607427"/>
                  </a:lnTo>
                  <a:lnTo>
                    <a:pt x="494307" y="585716"/>
                  </a:lnTo>
                  <a:lnTo>
                    <a:pt x="530011" y="558904"/>
                  </a:lnTo>
                  <a:lnTo>
                    <a:pt x="561581" y="527484"/>
                  </a:lnTo>
                  <a:lnTo>
                    <a:pt x="588520" y="491949"/>
                  </a:lnTo>
                  <a:lnTo>
                    <a:pt x="610335" y="452792"/>
                  </a:lnTo>
                  <a:lnTo>
                    <a:pt x="626530" y="410506"/>
                  </a:lnTo>
                  <a:lnTo>
                    <a:pt x="636610" y="365583"/>
                  </a:lnTo>
                  <a:lnTo>
                    <a:pt x="640080" y="318515"/>
                  </a:lnTo>
                  <a:lnTo>
                    <a:pt x="636610" y="271448"/>
                  </a:lnTo>
                  <a:lnTo>
                    <a:pt x="626530" y="226525"/>
                  </a:lnTo>
                  <a:lnTo>
                    <a:pt x="610335" y="184239"/>
                  </a:lnTo>
                  <a:lnTo>
                    <a:pt x="588520" y="145082"/>
                  </a:lnTo>
                  <a:lnTo>
                    <a:pt x="561581" y="109547"/>
                  </a:lnTo>
                  <a:lnTo>
                    <a:pt x="530011" y="78127"/>
                  </a:lnTo>
                  <a:lnTo>
                    <a:pt x="494307" y="51315"/>
                  </a:lnTo>
                  <a:lnTo>
                    <a:pt x="454963" y="29604"/>
                  </a:lnTo>
                  <a:lnTo>
                    <a:pt x="412473" y="13485"/>
                  </a:lnTo>
                  <a:lnTo>
                    <a:pt x="367334" y="3453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673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33659" y="5750695"/>
              <a:ext cx="245319" cy="288749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4598768" y="5660289"/>
            <a:ext cx="935355" cy="4540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65"/>
              </a:spcBef>
            </a:pPr>
            <a:r>
              <a:rPr sz="1400" spc="85" dirty="0">
                <a:latin typeface="Calibri"/>
                <a:cs typeface="Calibri"/>
              </a:rPr>
              <a:t>Support </a:t>
            </a:r>
            <a:r>
              <a:rPr sz="1400" spc="70" dirty="0">
                <a:latin typeface="Calibri"/>
                <a:cs typeface="Calibri"/>
              </a:rPr>
              <a:t>Agreement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2019" y="776476"/>
            <a:ext cx="2904490" cy="2465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pc="405" dirty="0"/>
              <a:t>Factors </a:t>
            </a:r>
            <a:r>
              <a:rPr spc="345" dirty="0"/>
              <a:t>Affecting </a:t>
            </a:r>
            <a:r>
              <a:rPr spc="500" dirty="0"/>
              <a:t>Cosmos</a:t>
            </a:r>
            <a:r>
              <a:rPr spc="5" dirty="0"/>
              <a:t> </a:t>
            </a:r>
            <a:r>
              <a:rPr spc="495" dirty="0"/>
              <a:t>DB </a:t>
            </a:r>
            <a:r>
              <a:rPr spc="325" dirty="0"/>
              <a:t>Pricing</a:t>
            </a:r>
          </a:p>
        </p:txBody>
      </p:sp>
      <p:sp>
        <p:nvSpPr>
          <p:cNvPr id="3" name="object 3"/>
          <p:cNvSpPr/>
          <p:nvPr/>
        </p:nvSpPr>
        <p:spPr>
          <a:xfrm>
            <a:off x="10290068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52502" y="35509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52502" y="807719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52524" y="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80">
                <a:moveTo>
                  <a:pt x="539470" y="0"/>
                </a:moveTo>
                <a:lnTo>
                  <a:pt x="0" y="0"/>
                </a:lnTo>
                <a:lnTo>
                  <a:pt x="2216" y="50968"/>
                </a:lnTo>
                <a:lnTo>
                  <a:pt x="8816" y="100468"/>
                </a:lnTo>
                <a:lnTo>
                  <a:pt x="19582" y="148523"/>
                </a:lnTo>
                <a:lnTo>
                  <a:pt x="34324" y="194944"/>
                </a:lnTo>
                <a:lnTo>
                  <a:pt x="52851" y="239539"/>
                </a:lnTo>
                <a:lnTo>
                  <a:pt x="74973" y="282118"/>
                </a:lnTo>
                <a:lnTo>
                  <a:pt x="100500" y="322489"/>
                </a:lnTo>
                <a:lnTo>
                  <a:pt x="129239" y="360464"/>
                </a:lnTo>
                <a:lnTo>
                  <a:pt x="161002" y="395849"/>
                </a:lnTo>
                <a:lnTo>
                  <a:pt x="195597" y="428456"/>
                </a:lnTo>
                <a:lnTo>
                  <a:pt x="232833" y="458093"/>
                </a:lnTo>
                <a:lnTo>
                  <a:pt x="272521" y="484569"/>
                </a:lnTo>
                <a:lnTo>
                  <a:pt x="314468" y="507694"/>
                </a:lnTo>
                <a:lnTo>
                  <a:pt x="358486" y="527276"/>
                </a:lnTo>
                <a:lnTo>
                  <a:pt x="404382" y="543126"/>
                </a:lnTo>
                <a:lnTo>
                  <a:pt x="451967" y="555053"/>
                </a:lnTo>
                <a:lnTo>
                  <a:pt x="539470" y="563880"/>
                </a:lnTo>
                <a:lnTo>
                  <a:pt x="539470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91983" y="6086855"/>
            <a:ext cx="4133850" cy="0"/>
          </a:xfrm>
          <a:custGeom>
            <a:avLst/>
            <a:gdLst/>
            <a:ahLst/>
            <a:cxnLst/>
            <a:rect l="l" t="t" r="r" b="b"/>
            <a:pathLst>
              <a:path w="4133850">
                <a:moveTo>
                  <a:pt x="0" y="0"/>
                </a:moveTo>
                <a:lnTo>
                  <a:pt x="4133557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289303" y="868680"/>
            <a:ext cx="640080" cy="640080"/>
            <a:chOff x="1289303" y="868680"/>
            <a:chExt cx="640080" cy="640080"/>
          </a:xfrm>
        </p:grpSpPr>
        <p:sp>
          <p:nvSpPr>
            <p:cNvPr id="9" name="object 9"/>
            <p:cNvSpPr/>
            <p:nvPr/>
          </p:nvSpPr>
          <p:spPr>
            <a:xfrm>
              <a:off x="1289303" y="868680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80" h="640080">
                  <a:moveTo>
                    <a:pt x="320040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4"/>
                  </a:lnTo>
                  <a:lnTo>
                    <a:pt x="13549" y="412473"/>
                  </a:lnTo>
                  <a:lnTo>
                    <a:pt x="29744" y="454963"/>
                  </a:lnTo>
                  <a:lnTo>
                    <a:pt x="51559" y="494307"/>
                  </a:lnTo>
                  <a:lnTo>
                    <a:pt x="78498" y="530011"/>
                  </a:lnTo>
                  <a:lnTo>
                    <a:pt x="110068" y="561581"/>
                  </a:lnTo>
                  <a:lnTo>
                    <a:pt x="145772" y="588520"/>
                  </a:lnTo>
                  <a:lnTo>
                    <a:pt x="185116" y="610335"/>
                  </a:lnTo>
                  <a:lnTo>
                    <a:pt x="227606" y="626530"/>
                  </a:lnTo>
                  <a:lnTo>
                    <a:pt x="272745" y="636610"/>
                  </a:lnTo>
                  <a:lnTo>
                    <a:pt x="320040" y="640079"/>
                  </a:lnTo>
                  <a:lnTo>
                    <a:pt x="367334" y="636610"/>
                  </a:lnTo>
                  <a:lnTo>
                    <a:pt x="412473" y="626530"/>
                  </a:lnTo>
                  <a:lnTo>
                    <a:pt x="454963" y="610335"/>
                  </a:lnTo>
                  <a:lnTo>
                    <a:pt x="494307" y="588520"/>
                  </a:lnTo>
                  <a:lnTo>
                    <a:pt x="530011" y="561581"/>
                  </a:lnTo>
                  <a:lnTo>
                    <a:pt x="561581" y="530011"/>
                  </a:lnTo>
                  <a:lnTo>
                    <a:pt x="588520" y="494307"/>
                  </a:lnTo>
                  <a:lnTo>
                    <a:pt x="610335" y="454963"/>
                  </a:lnTo>
                  <a:lnTo>
                    <a:pt x="626530" y="412473"/>
                  </a:lnTo>
                  <a:lnTo>
                    <a:pt x="636610" y="367334"/>
                  </a:lnTo>
                  <a:lnTo>
                    <a:pt x="640080" y="320039"/>
                  </a:lnTo>
                  <a:lnTo>
                    <a:pt x="636610" y="272745"/>
                  </a:lnTo>
                  <a:lnTo>
                    <a:pt x="626530" y="227606"/>
                  </a:lnTo>
                  <a:lnTo>
                    <a:pt x="610335" y="185116"/>
                  </a:lnTo>
                  <a:lnTo>
                    <a:pt x="588520" y="145772"/>
                  </a:lnTo>
                  <a:lnTo>
                    <a:pt x="561581" y="110068"/>
                  </a:lnTo>
                  <a:lnTo>
                    <a:pt x="530011" y="78498"/>
                  </a:lnTo>
                  <a:lnTo>
                    <a:pt x="494307" y="51559"/>
                  </a:lnTo>
                  <a:lnTo>
                    <a:pt x="454963" y="29744"/>
                  </a:lnTo>
                  <a:lnTo>
                    <a:pt x="412473" y="13549"/>
                  </a:lnTo>
                  <a:lnTo>
                    <a:pt x="367334" y="3469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BC2E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8578" y="1060251"/>
              <a:ext cx="245319" cy="26048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052919" y="1040766"/>
            <a:ext cx="1010919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135" dirty="0">
                <a:latin typeface="Calibri"/>
                <a:cs typeface="Calibri"/>
              </a:rPr>
              <a:t>API</a:t>
            </a:r>
            <a:r>
              <a:rPr sz="1500" spc="40" dirty="0">
                <a:latin typeface="Calibri"/>
                <a:cs typeface="Calibri"/>
              </a:rPr>
              <a:t> </a:t>
            </a:r>
            <a:r>
              <a:rPr sz="1500" spc="120" dirty="0">
                <a:latin typeface="Calibri"/>
                <a:cs typeface="Calibri"/>
              </a:rPr>
              <a:t>Choice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34384" y="868680"/>
            <a:ext cx="640080" cy="640080"/>
            <a:chOff x="3834384" y="868680"/>
            <a:chExt cx="640080" cy="640080"/>
          </a:xfrm>
        </p:grpSpPr>
        <p:sp>
          <p:nvSpPr>
            <p:cNvPr id="13" name="object 13"/>
            <p:cNvSpPr/>
            <p:nvPr/>
          </p:nvSpPr>
          <p:spPr>
            <a:xfrm>
              <a:off x="3834384" y="868680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80">
                  <a:moveTo>
                    <a:pt x="320040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4"/>
                  </a:lnTo>
                  <a:lnTo>
                    <a:pt x="13549" y="412473"/>
                  </a:lnTo>
                  <a:lnTo>
                    <a:pt x="29744" y="454963"/>
                  </a:lnTo>
                  <a:lnTo>
                    <a:pt x="51559" y="494307"/>
                  </a:lnTo>
                  <a:lnTo>
                    <a:pt x="78498" y="530011"/>
                  </a:lnTo>
                  <a:lnTo>
                    <a:pt x="110068" y="561581"/>
                  </a:lnTo>
                  <a:lnTo>
                    <a:pt x="145772" y="588520"/>
                  </a:lnTo>
                  <a:lnTo>
                    <a:pt x="185116" y="610335"/>
                  </a:lnTo>
                  <a:lnTo>
                    <a:pt x="227606" y="626530"/>
                  </a:lnTo>
                  <a:lnTo>
                    <a:pt x="272745" y="636610"/>
                  </a:lnTo>
                  <a:lnTo>
                    <a:pt x="320040" y="640079"/>
                  </a:lnTo>
                  <a:lnTo>
                    <a:pt x="367334" y="636610"/>
                  </a:lnTo>
                  <a:lnTo>
                    <a:pt x="412473" y="626530"/>
                  </a:lnTo>
                  <a:lnTo>
                    <a:pt x="454963" y="610335"/>
                  </a:lnTo>
                  <a:lnTo>
                    <a:pt x="494307" y="588520"/>
                  </a:lnTo>
                  <a:lnTo>
                    <a:pt x="530011" y="561581"/>
                  </a:lnTo>
                  <a:lnTo>
                    <a:pt x="561581" y="530011"/>
                  </a:lnTo>
                  <a:lnTo>
                    <a:pt x="588520" y="494307"/>
                  </a:lnTo>
                  <a:lnTo>
                    <a:pt x="610335" y="454963"/>
                  </a:lnTo>
                  <a:lnTo>
                    <a:pt x="626530" y="412473"/>
                  </a:lnTo>
                  <a:lnTo>
                    <a:pt x="636610" y="367334"/>
                  </a:lnTo>
                  <a:lnTo>
                    <a:pt x="640080" y="320039"/>
                  </a:lnTo>
                  <a:lnTo>
                    <a:pt x="636610" y="272745"/>
                  </a:lnTo>
                  <a:lnTo>
                    <a:pt x="626530" y="227606"/>
                  </a:lnTo>
                  <a:lnTo>
                    <a:pt x="610335" y="185116"/>
                  </a:lnTo>
                  <a:lnTo>
                    <a:pt x="588520" y="145772"/>
                  </a:lnTo>
                  <a:lnTo>
                    <a:pt x="561581" y="110068"/>
                  </a:lnTo>
                  <a:lnTo>
                    <a:pt x="530011" y="78498"/>
                  </a:lnTo>
                  <a:lnTo>
                    <a:pt x="494307" y="51559"/>
                  </a:lnTo>
                  <a:lnTo>
                    <a:pt x="454963" y="29744"/>
                  </a:lnTo>
                  <a:lnTo>
                    <a:pt x="412473" y="13549"/>
                  </a:lnTo>
                  <a:lnTo>
                    <a:pt x="367334" y="3469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AA41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0647" y="1044930"/>
              <a:ext cx="291465" cy="291465"/>
            </a:xfrm>
            <a:custGeom>
              <a:avLst/>
              <a:gdLst/>
              <a:ahLst/>
              <a:cxnLst/>
              <a:rect l="l" t="t" r="r" b="b"/>
              <a:pathLst>
                <a:path w="291464" h="291465">
                  <a:moveTo>
                    <a:pt x="88163" y="54013"/>
                  </a:moveTo>
                  <a:lnTo>
                    <a:pt x="87782" y="53251"/>
                  </a:lnTo>
                  <a:lnTo>
                    <a:pt x="81648" y="47117"/>
                  </a:lnTo>
                  <a:lnTo>
                    <a:pt x="79349" y="47117"/>
                  </a:lnTo>
                  <a:lnTo>
                    <a:pt x="70154" y="56311"/>
                  </a:lnTo>
                  <a:lnTo>
                    <a:pt x="70154" y="58610"/>
                  </a:lnTo>
                  <a:lnTo>
                    <a:pt x="76669" y="65125"/>
                  </a:lnTo>
                  <a:lnTo>
                    <a:pt x="76669" y="68961"/>
                  </a:lnTo>
                  <a:lnTo>
                    <a:pt x="82804" y="68961"/>
                  </a:lnTo>
                  <a:lnTo>
                    <a:pt x="84340" y="67424"/>
                  </a:lnTo>
                  <a:lnTo>
                    <a:pt x="84340" y="61290"/>
                  </a:lnTo>
                  <a:lnTo>
                    <a:pt x="88163" y="61290"/>
                  </a:lnTo>
                  <a:lnTo>
                    <a:pt x="88163" y="54013"/>
                  </a:lnTo>
                  <a:close/>
                </a:path>
                <a:path w="291464" h="291465">
                  <a:moveTo>
                    <a:pt x="291134" y="144424"/>
                  </a:moveTo>
                  <a:lnTo>
                    <a:pt x="288848" y="130251"/>
                  </a:lnTo>
                  <a:lnTo>
                    <a:pt x="285953" y="112242"/>
                  </a:lnTo>
                  <a:lnTo>
                    <a:pt x="285153" y="107264"/>
                  </a:lnTo>
                  <a:lnTo>
                    <a:pt x="283895" y="99542"/>
                  </a:lnTo>
                  <a:lnTo>
                    <a:pt x="276009" y="84277"/>
                  </a:lnTo>
                  <a:lnTo>
                    <a:pt x="275120" y="82562"/>
                  </a:lnTo>
                  <a:lnTo>
                    <a:pt x="275120" y="139065"/>
                  </a:lnTo>
                  <a:lnTo>
                    <a:pt x="274993" y="147104"/>
                  </a:lnTo>
                  <a:lnTo>
                    <a:pt x="265379" y="196303"/>
                  </a:lnTo>
                  <a:lnTo>
                    <a:pt x="237617" y="237604"/>
                  </a:lnTo>
                  <a:lnTo>
                    <a:pt x="196265" y="265544"/>
                  </a:lnTo>
                  <a:lnTo>
                    <a:pt x="145669" y="275818"/>
                  </a:lnTo>
                  <a:lnTo>
                    <a:pt x="95084" y="265544"/>
                  </a:lnTo>
                  <a:lnTo>
                    <a:pt x="53619" y="237553"/>
                  </a:lnTo>
                  <a:lnTo>
                    <a:pt x="25615" y="196138"/>
                  </a:lnTo>
                  <a:lnTo>
                    <a:pt x="15341" y="145567"/>
                  </a:lnTo>
                  <a:lnTo>
                    <a:pt x="25615" y="94996"/>
                  </a:lnTo>
                  <a:lnTo>
                    <a:pt x="53619" y="53581"/>
                  </a:lnTo>
                  <a:lnTo>
                    <a:pt x="95059" y="25603"/>
                  </a:lnTo>
                  <a:lnTo>
                    <a:pt x="145669" y="15328"/>
                  </a:lnTo>
                  <a:lnTo>
                    <a:pt x="159524" y="16040"/>
                  </a:lnTo>
                  <a:lnTo>
                    <a:pt x="198183" y="26441"/>
                  </a:lnTo>
                  <a:lnTo>
                    <a:pt x="159931" y="31508"/>
                  </a:lnTo>
                  <a:lnTo>
                    <a:pt x="153187" y="28206"/>
                  </a:lnTo>
                  <a:lnTo>
                    <a:pt x="147942" y="26987"/>
                  </a:lnTo>
                  <a:lnTo>
                    <a:pt x="141452" y="26822"/>
                  </a:lnTo>
                  <a:lnTo>
                    <a:pt x="132715" y="27914"/>
                  </a:lnTo>
                  <a:lnTo>
                    <a:pt x="123050" y="30695"/>
                  </a:lnTo>
                  <a:lnTo>
                    <a:pt x="113957" y="34417"/>
                  </a:lnTo>
                  <a:lnTo>
                    <a:pt x="106946" y="38315"/>
                  </a:lnTo>
                  <a:lnTo>
                    <a:pt x="102425" y="43065"/>
                  </a:lnTo>
                  <a:lnTo>
                    <a:pt x="103505" y="46494"/>
                  </a:lnTo>
                  <a:lnTo>
                    <a:pt x="107162" y="48704"/>
                  </a:lnTo>
                  <a:lnTo>
                    <a:pt x="110401" y="49809"/>
                  </a:lnTo>
                  <a:lnTo>
                    <a:pt x="124587" y="49809"/>
                  </a:lnTo>
                  <a:lnTo>
                    <a:pt x="126885" y="48653"/>
                  </a:lnTo>
                  <a:lnTo>
                    <a:pt x="128320" y="46494"/>
                  </a:lnTo>
                  <a:lnTo>
                    <a:pt x="132626" y="39839"/>
                  </a:lnTo>
                  <a:lnTo>
                    <a:pt x="133400" y="38696"/>
                  </a:lnTo>
                  <a:lnTo>
                    <a:pt x="134543" y="38315"/>
                  </a:lnTo>
                  <a:lnTo>
                    <a:pt x="141833" y="38315"/>
                  </a:lnTo>
                  <a:lnTo>
                    <a:pt x="133781" y="51714"/>
                  </a:lnTo>
                  <a:lnTo>
                    <a:pt x="131864" y="55168"/>
                  </a:lnTo>
                  <a:lnTo>
                    <a:pt x="128028" y="57467"/>
                  </a:lnTo>
                  <a:lnTo>
                    <a:pt x="111937" y="57467"/>
                  </a:lnTo>
                  <a:lnTo>
                    <a:pt x="110401" y="57848"/>
                  </a:lnTo>
                  <a:lnTo>
                    <a:pt x="99669" y="65125"/>
                  </a:lnTo>
                  <a:lnTo>
                    <a:pt x="89700" y="65125"/>
                  </a:lnTo>
                  <a:lnTo>
                    <a:pt x="88163" y="66662"/>
                  </a:lnTo>
                  <a:lnTo>
                    <a:pt x="88163" y="75082"/>
                  </a:lnTo>
                  <a:lnTo>
                    <a:pt x="86639" y="76619"/>
                  </a:lnTo>
                  <a:lnTo>
                    <a:pt x="78206" y="76619"/>
                  </a:lnTo>
                  <a:lnTo>
                    <a:pt x="75907" y="77762"/>
                  </a:lnTo>
                  <a:lnTo>
                    <a:pt x="74371" y="80060"/>
                  </a:lnTo>
                  <a:lnTo>
                    <a:pt x="69773" y="87350"/>
                  </a:lnTo>
                  <a:lnTo>
                    <a:pt x="68999" y="88874"/>
                  </a:lnTo>
                  <a:lnTo>
                    <a:pt x="68999" y="94234"/>
                  </a:lnTo>
                  <a:lnTo>
                    <a:pt x="70535" y="95770"/>
                  </a:lnTo>
                  <a:lnTo>
                    <a:pt x="87782" y="95770"/>
                  </a:lnTo>
                  <a:lnTo>
                    <a:pt x="88557" y="95389"/>
                  </a:lnTo>
                  <a:lnTo>
                    <a:pt x="102730" y="81216"/>
                  </a:lnTo>
                  <a:lnTo>
                    <a:pt x="104648" y="80454"/>
                  </a:lnTo>
                  <a:lnTo>
                    <a:pt x="110020" y="80454"/>
                  </a:lnTo>
                  <a:lnTo>
                    <a:pt x="111544" y="81597"/>
                  </a:lnTo>
                  <a:lnTo>
                    <a:pt x="111937" y="83515"/>
                  </a:lnTo>
                  <a:lnTo>
                    <a:pt x="114617" y="94627"/>
                  </a:lnTo>
                  <a:lnTo>
                    <a:pt x="116154" y="96151"/>
                  </a:lnTo>
                  <a:lnTo>
                    <a:pt x="121132" y="96151"/>
                  </a:lnTo>
                  <a:lnTo>
                    <a:pt x="122669" y="94627"/>
                  </a:lnTo>
                  <a:lnTo>
                    <a:pt x="122669" y="81216"/>
                  </a:lnTo>
                  <a:lnTo>
                    <a:pt x="123050" y="80454"/>
                  </a:lnTo>
                  <a:lnTo>
                    <a:pt x="123812" y="79679"/>
                  </a:lnTo>
                  <a:lnTo>
                    <a:pt x="126504" y="76619"/>
                  </a:lnTo>
                  <a:lnTo>
                    <a:pt x="129565" y="85432"/>
                  </a:lnTo>
                  <a:lnTo>
                    <a:pt x="129946" y="86956"/>
                  </a:lnTo>
                  <a:lnTo>
                    <a:pt x="131483" y="88112"/>
                  </a:lnTo>
                  <a:lnTo>
                    <a:pt x="137617" y="88112"/>
                  </a:lnTo>
                  <a:lnTo>
                    <a:pt x="138379" y="87731"/>
                  </a:lnTo>
                  <a:lnTo>
                    <a:pt x="141452" y="84658"/>
                  </a:lnTo>
                  <a:lnTo>
                    <a:pt x="142214" y="84277"/>
                  </a:lnTo>
                  <a:lnTo>
                    <a:pt x="147967" y="84277"/>
                  </a:lnTo>
                  <a:lnTo>
                    <a:pt x="149491" y="85813"/>
                  </a:lnTo>
                  <a:lnTo>
                    <a:pt x="149491" y="94234"/>
                  </a:lnTo>
                  <a:lnTo>
                    <a:pt x="151028" y="95770"/>
                  </a:lnTo>
                  <a:lnTo>
                    <a:pt x="169811" y="95770"/>
                  </a:lnTo>
                  <a:lnTo>
                    <a:pt x="171729" y="98450"/>
                  </a:lnTo>
                  <a:lnTo>
                    <a:pt x="170573" y="100749"/>
                  </a:lnTo>
                  <a:lnTo>
                    <a:pt x="169430" y="104203"/>
                  </a:lnTo>
                  <a:lnTo>
                    <a:pt x="168668" y="106121"/>
                  </a:lnTo>
                  <a:lnTo>
                    <a:pt x="167132" y="107264"/>
                  </a:lnTo>
                  <a:lnTo>
                    <a:pt x="165214" y="106883"/>
                  </a:lnTo>
                  <a:lnTo>
                    <a:pt x="146812" y="103822"/>
                  </a:lnTo>
                  <a:lnTo>
                    <a:pt x="144132" y="103822"/>
                  </a:lnTo>
                  <a:lnTo>
                    <a:pt x="128409" y="106883"/>
                  </a:lnTo>
                  <a:lnTo>
                    <a:pt x="126885" y="107264"/>
                  </a:lnTo>
                  <a:lnTo>
                    <a:pt x="125730" y="106883"/>
                  </a:lnTo>
                  <a:lnTo>
                    <a:pt x="124193" y="106502"/>
                  </a:lnTo>
                  <a:lnTo>
                    <a:pt x="119075" y="104609"/>
                  </a:lnTo>
                  <a:lnTo>
                    <a:pt x="112217" y="102336"/>
                  </a:lnTo>
                  <a:lnTo>
                    <a:pt x="105219" y="100406"/>
                  </a:lnTo>
                  <a:lnTo>
                    <a:pt x="99669" y="99606"/>
                  </a:lnTo>
                  <a:lnTo>
                    <a:pt x="73240" y="104571"/>
                  </a:lnTo>
                  <a:lnTo>
                    <a:pt x="59563" y="116357"/>
                  </a:lnTo>
                  <a:lnTo>
                    <a:pt x="54444" y="130314"/>
                  </a:lnTo>
                  <a:lnTo>
                    <a:pt x="53670" y="141744"/>
                  </a:lnTo>
                  <a:lnTo>
                    <a:pt x="55270" y="152400"/>
                  </a:lnTo>
                  <a:lnTo>
                    <a:pt x="59855" y="160896"/>
                  </a:lnTo>
                  <a:lnTo>
                    <a:pt x="67094" y="166522"/>
                  </a:lnTo>
                  <a:lnTo>
                    <a:pt x="76669" y="168554"/>
                  </a:lnTo>
                  <a:lnTo>
                    <a:pt x="89776" y="168922"/>
                  </a:lnTo>
                  <a:lnTo>
                    <a:pt x="102158" y="172097"/>
                  </a:lnTo>
                  <a:lnTo>
                    <a:pt x="111379" y="181165"/>
                  </a:lnTo>
                  <a:lnTo>
                    <a:pt x="114998" y="199199"/>
                  </a:lnTo>
                  <a:lnTo>
                    <a:pt x="114998" y="227545"/>
                  </a:lnTo>
                  <a:lnTo>
                    <a:pt x="116535" y="231762"/>
                  </a:lnTo>
                  <a:lnTo>
                    <a:pt x="119595" y="235216"/>
                  </a:lnTo>
                  <a:lnTo>
                    <a:pt x="130721" y="248615"/>
                  </a:lnTo>
                  <a:lnTo>
                    <a:pt x="133019" y="251294"/>
                  </a:lnTo>
                  <a:lnTo>
                    <a:pt x="136080" y="252831"/>
                  </a:lnTo>
                  <a:lnTo>
                    <a:pt x="151803" y="252831"/>
                  </a:lnTo>
                  <a:lnTo>
                    <a:pt x="154863" y="251688"/>
                  </a:lnTo>
                  <a:lnTo>
                    <a:pt x="156781" y="249389"/>
                  </a:lnTo>
                  <a:lnTo>
                    <a:pt x="167894" y="238277"/>
                  </a:lnTo>
                  <a:lnTo>
                    <a:pt x="179781" y="212610"/>
                  </a:lnTo>
                  <a:lnTo>
                    <a:pt x="179781" y="189242"/>
                  </a:lnTo>
                  <a:lnTo>
                    <a:pt x="180924" y="186182"/>
                  </a:lnTo>
                  <a:lnTo>
                    <a:pt x="183222" y="184264"/>
                  </a:lnTo>
                  <a:lnTo>
                    <a:pt x="205079" y="162433"/>
                  </a:lnTo>
                  <a:lnTo>
                    <a:pt x="205079" y="159359"/>
                  </a:lnTo>
                  <a:lnTo>
                    <a:pt x="203161" y="158216"/>
                  </a:lnTo>
                  <a:lnTo>
                    <a:pt x="189661" y="150304"/>
                  </a:lnTo>
                  <a:lnTo>
                    <a:pt x="181457" y="143751"/>
                  </a:lnTo>
                  <a:lnTo>
                    <a:pt x="175183" y="135051"/>
                  </a:lnTo>
                  <a:lnTo>
                    <a:pt x="167513" y="120675"/>
                  </a:lnTo>
                  <a:lnTo>
                    <a:pt x="166357" y="117995"/>
                  </a:lnTo>
                  <a:lnTo>
                    <a:pt x="167894" y="114922"/>
                  </a:lnTo>
                  <a:lnTo>
                    <a:pt x="172491" y="114922"/>
                  </a:lnTo>
                  <a:lnTo>
                    <a:pt x="194348" y="143268"/>
                  </a:lnTo>
                  <a:lnTo>
                    <a:pt x="197027" y="146723"/>
                  </a:lnTo>
                  <a:lnTo>
                    <a:pt x="202006" y="147104"/>
                  </a:lnTo>
                  <a:lnTo>
                    <a:pt x="205460" y="144424"/>
                  </a:lnTo>
                  <a:lnTo>
                    <a:pt x="218109" y="133692"/>
                  </a:lnTo>
                  <a:lnTo>
                    <a:pt x="220027" y="132168"/>
                  </a:lnTo>
                  <a:lnTo>
                    <a:pt x="220027" y="128714"/>
                  </a:lnTo>
                  <a:lnTo>
                    <a:pt x="217728" y="127571"/>
                  </a:lnTo>
                  <a:lnTo>
                    <a:pt x="206222" y="120675"/>
                  </a:lnTo>
                  <a:lnTo>
                    <a:pt x="204698" y="119519"/>
                  </a:lnTo>
                  <a:lnTo>
                    <a:pt x="203923" y="117602"/>
                  </a:lnTo>
                  <a:lnTo>
                    <a:pt x="204698" y="115697"/>
                  </a:lnTo>
                  <a:lnTo>
                    <a:pt x="205079" y="114922"/>
                  </a:lnTo>
                  <a:lnTo>
                    <a:pt x="206222" y="113004"/>
                  </a:lnTo>
                  <a:lnTo>
                    <a:pt x="208521" y="112242"/>
                  </a:lnTo>
                  <a:lnTo>
                    <a:pt x="210439" y="113398"/>
                  </a:lnTo>
                  <a:lnTo>
                    <a:pt x="224243" y="121818"/>
                  </a:lnTo>
                  <a:lnTo>
                    <a:pt x="225399" y="122593"/>
                  </a:lnTo>
                  <a:lnTo>
                    <a:pt x="226923" y="122974"/>
                  </a:lnTo>
                  <a:lnTo>
                    <a:pt x="235356" y="122974"/>
                  </a:lnTo>
                  <a:lnTo>
                    <a:pt x="238048" y="124891"/>
                  </a:lnTo>
                  <a:lnTo>
                    <a:pt x="239191" y="127571"/>
                  </a:lnTo>
                  <a:lnTo>
                    <a:pt x="250304" y="152844"/>
                  </a:lnTo>
                  <a:lnTo>
                    <a:pt x="251460" y="155536"/>
                  </a:lnTo>
                  <a:lnTo>
                    <a:pt x="254139" y="157441"/>
                  </a:lnTo>
                  <a:lnTo>
                    <a:pt x="260654" y="157441"/>
                  </a:lnTo>
                  <a:lnTo>
                    <a:pt x="263728" y="154381"/>
                  </a:lnTo>
                  <a:lnTo>
                    <a:pt x="263728" y="139065"/>
                  </a:lnTo>
                  <a:lnTo>
                    <a:pt x="264109" y="137909"/>
                  </a:lnTo>
                  <a:lnTo>
                    <a:pt x="265252" y="137147"/>
                  </a:lnTo>
                  <a:lnTo>
                    <a:pt x="274078" y="130251"/>
                  </a:lnTo>
                  <a:lnTo>
                    <a:pt x="274840" y="135229"/>
                  </a:lnTo>
                  <a:lnTo>
                    <a:pt x="275120" y="82562"/>
                  </a:lnTo>
                  <a:lnTo>
                    <a:pt x="231711" y="28079"/>
                  </a:lnTo>
                  <a:lnTo>
                    <a:pt x="191719" y="7416"/>
                  </a:lnTo>
                  <a:lnTo>
                    <a:pt x="145669" y="0"/>
                  </a:lnTo>
                  <a:lnTo>
                    <a:pt x="99606" y="7416"/>
                  </a:lnTo>
                  <a:lnTo>
                    <a:pt x="59613" y="28079"/>
                  </a:lnTo>
                  <a:lnTo>
                    <a:pt x="28092" y="59575"/>
                  </a:lnTo>
                  <a:lnTo>
                    <a:pt x="7429" y="99542"/>
                  </a:lnTo>
                  <a:lnTo>
                    <a:pt x="0" y="145567"/>
                  </a:lnTo>
                  <a:lnTo>
                    <a:pt x="7429" y="191604"/>
                  </a:lnTo>
                  <a:lnTo>
                    <a:pt x="28092" y="231559"/>
                  </a:lnTo>
                  <a:lnTo>
                    <a:pt x="59613" y="263067"/>
                  </a:lnTo>
                  <a:lnTo>
                    <a:pt x="99606" y="283718"/>
                  </a:lnTo>
                  <a:lnTo>
                    <a:pt x="145669" y="291134"/>
                  </a:lnTo>
                  <a:lnTo>
                    <a:pt x="191719" y="283718"/>
                  </a:lnTo>
                  <a:lnTo>
                    <a:pt x="231711" y="263067"/>
                  </a:lnTo>
                  <a:lnTo>
                    <a:pt x="263232" y="231559"/>
                  </a:lnTo>
                  <a:lnTo>
                    <a:pt x="283895" y="191604"/>
                  </a:lnTo>
                  <a:lnTo>
                    <a:pt x="291071" y="147104"/>
                  </a:lnTo>
                  <a:lnTo>
                    <a:pt x="291134" y="1444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598768" y="935927"/>
            <a:ext cx="780415" cy="46609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12700" marR="5080">
              <a:lnSpc>
                <a:spcPts val="1660"/>
              </a:lnSpc>
              <a:spcBef>
                <a:spcPts val="284"/>
              </a:spcBef>
            </a:pPr>
            <a:r>
              <a:rPr sz="1500" spc="110" dirty="0">
                <a:latin typeface="Calibri"/>
                <a:cs typeface="Calibri"/>
              </a:rPr>
              <a:t>Region</a:t>
            </a:r>
            <a:r>
              <a:rPr sz="1500" spc="60" dirty="0">
                <a:latin typeface="Calibri"/>
                <a:cs typeface="Calibri"/>
              </a:rPr>
              <a:t> </a:t>
            </a:r>
            <a:r>
              <a:rPr sz="1500" spc="35" dirty="0">
                <a:latin typeface="Calibri"/>
                <a:cs typeface="Calibri"/>
              </a:rPr>
              <a:t>/ </a:t>
            </a:r>
            <a:r>
              <a:rPr sz="1500" spc="114" dirty="0">
                <a:latin typeface="Calibri"/>
                <a:cs typeface="Calibri"/>
              </a:rPr>
              <a:t>Regions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89303" y="2438400"/>
            <a:ext cx="640080" cy="637540"/>
            <a:chOff x="1289303" y="2438400"/>
            <a:chExt cx="640080" cy="637540"/>
          </a:xfrm>
        </p:grpSpPr>
        <p:sp>
          <p:nvSpPr>
            <p:cNvPr id="17" name="object 17"/>
            <p:cNvSpPr/>
            <p:nvPr/>
          </p:nvSpPr>
          <p:spPr>
            <a:xfrm>
              <a:off x="1289303" y="2438400"/>
              <a:ext cx="640080" cy="637540"/>
            </a:xfrm>
            <a:custGeom>
              <a:avLst/>
              <a:gdLst/>
              <a:ahLst/>
              <a:cxnLst/>
              <a:rect l="l" t="t" r="r" b="b"/>
              <a:pathLst>
                <a:path w="640080" h="637539">
                  <a:moveTo>
                    <a:pt x="320040" y="0"/>
                  </a:moveTo>
                  <a:lnTo>
                    <a:pt x="272745" y="3453"/>
                  </a:lnTo>
                  <a:lnTo>
                    <a:pt x="227606" y="13485"/>
                  </a:lnTo>
                  <a:lnTo>
                    <a:pt x="185116" y="29604"/>
                  </a:lnTo>
                  <a:lnTo>
                    <a:pt x="145772" y="51315"/>
                  </a:lnTo>
                  <a:lnTo>
                    <a:pt x="110068" y="78127"/>
                  </a:lnTo>
                  <a:lnTo>
                    <a:pt x="78498" y="109547"/>
                  </a:lnTo>
                  <a:lnTo>
                    <a:pt x="51559" y="145082"/>
                  </a:lnTo>
                  <a:lnTo>
                    <a:pt x="29744" y="184239"/>
                  </a:lnTo>
                  <a:lnTo>
                    <a:pt x="13549" y="226525"/>
                  </a:lnTo>
                  <a:lnTo>
                    <a:pt x="3469" y="271448"/>
                  </a:lnTo>
                  <a:lnTo>
                    <a:pt x="0" y="318515"/>
                  </a:lnTo>
                  <a:lnTo>
                    <a:pt x="3469" y="365583"/>
                  </a:lnTo>
                  <a:lnTo>
                    <a:pt x="13549" y="410506"/>
                  </a:lnTo>
                  <a:lnTo>
                    <a:pt x="29744" y="452792"/>
                  </a:lnTo>
                  <a:lnTo>
                    <a:pt x="51559" y="491949"/>
                  </a:lnTo>
                  <a:lnTo>
                    <a:pt x="78498" y="527484"/>
                  </a:lnTo>
                  <a:lnTo>
                    <a:pt x="110068" y="558904"/>
                  </a:lnTo>
                  <a:lnTo>
                    <a:pt x="145772" y="585716"/>
                  </a:lnTo>
                  <a:lnTo>
                    <a:pt x="185116" y="607427"/>
                  </a:lnTo>
                  <a:lnTo>
                    <a:pt x="227606" y="623546"/>
                  </a:lnTo>
                  <a:lnTo>
                    <a:pt x="272745" y="633578"/>
                  </a:lnTo>
                  <a:lnTo>
                    <a:pt x="320040" y="637031"/>
                  </a:lnTo>
                  <a:lnTo>
                    <a:pt x="367334" y="633578"/>
                  </a:lnTo>
                  <a:lnTo>
                    <a:pt x="412473" y="623546"/>
                  </a:lnTo>
                  <a:lnTo>
                    <a:pt x="454963" y="607427"/>
                  </a:lnTo>
                  <a:lnTo>
                    <a:pt x="494307" y="585716"/>
                  </a:lnTo>
                  <a:lnTo>
                    <a:pt x="530011" y="558904"/>
                  </a:lnTo>
                  <a:lnTo>
                    <a:pt x="561581" y="527484"/>
                  </a:lnTo>
                  <a:lnTo>
                    <a:pt x="588520" y="491949"/>
                  </a:lnTo>
                  <a:lnTo>
                    <a:pt x="610335" y="452792"/>
                  </a:lnTo>
                  <a:lnTo>
                    <a:pt x="626530" y="410506"/>
                  </a:lnTo>
                  <a:lnTo>
                    <a:pt x="636610" y="365583"/>
                  </a:lnTo>
                  <a:lnTo>
                    <a:pt x="640080" y="318515"/>
                  </a:lnTo>
                  <a:lnTo>
                    <a:pt x="636610" y="271448"/>
                  </a:lnTo>
                  <a:lnTo>
                    <a:pt x="626530" y="226525"/>
                  </a:lnTo>
                  <a:lnTo>
                    <a:pt x="610335" y="184239"/>
                  </a:lnTo>
                  <a:lnTo>
                    <a:pt x="588520" y="145082"/>
                  </a:lnTo>
                  <a:lnTo>
                    <a:pt x="561581" y="109547"/>
                  </a:lnTo>
                  <a:lnTo>
                    <a:pt x="530011" y="78127"/>
                  </a:lnTo>
                  <a:lnTo>
                    <a:pt x="494307" y="51315"/>
                  </a:lnTo>
                  <a:lnTo>
                    <a:pt x="454963" y="29604"/>
                  </a:lnTo>
                  <a:lnTo>
                    <a:pt x="412473" y="13485"/>
                  </a:lnTo>
                  <a:lnTo>
                    <a:pt x="367334" y="3453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673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915" y="2652297"/>
              <a:ext cx="352646" cy="21276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052919" y="2504152"/>
            <a:ext cx="1445895" cy="4660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730"/>
              </a:lnSpc>
              <a:spcBef>
                <a:spcPts val="110"/>
              </a:spcBef>
            </a:pPr>
            <a:r>
              <a:rPr sz="1500" spc="114" dirty="0">
                <a:latin typeface="Calibri"/>
                <a:cs typeface="Calibri"/>
              </a:rPr>
              <a:t>Standard</a:t>
            </a:r>
            <a:r>
              <a:rPr sz="1500" spc="35" dirty="0">
                <a:latin typeface="Calibri"/>
                <a:cs typeface="Calibri"/>
              </a:rPr>
              <a:t> </a:t>
            </a:r>
            <a:r>
              <a:rPr sz="1500" spc="60" dirty="0">
                <a:latin typeface="Calibri"/>
                <a:cs typeface="Calibri"/>
              </a:rPr>
              <a:t>Model</a:t>
            </a:r>
            <a:endParaRPr sz="1500" dirty="0">
              <a:latin typeface="Calibri"/>
              <a:cs typeface="Calibri"/>
            </a:endParaRPr>
          </a:p>
          <a:p>
            <a:pPr marL="12700">
              <a:lnSpc>
                <a:spcPts val="1730"/>
              </a:lnSpc>
            </a:pPr>
            <a:r>
              <a:rPr sz="1500" spc="85" dirty="0">
                <a:latin typeface="Calibri"/>
                <a:cs typeface="Calibri"/>
              </a:rPr>
              <a:t>/</a:t>
            </a:r>
            <a:r>
              <a:rPr sz="1500" spc="50" dirty="0">
                <a:latin typeface="Calibri"/>
                <a:cs typeface="Calibri"/>
              </a:rPr>
              <a:t> </a:t>
            </a:r>
            <a:r>
              <a:rPr sz="1500" spc="105" dirty="0">
                <a:latin typeface="Calibri"/>
                <a:cs typeface="Calibri"/>
              </a:rPr>
              <a:t>Serverless</a:t>
            </a:r>
            <a:endParaRPr sz="1500" dirty="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834384" y="2438400"/>
            <a:ext cx="640080" cy="637540"/>
            <a:chOff x="3834384" y="2438400"/>
            <a:chExt cx="640080" cy="637540"/>
          </a:xfrm>
        </p:grpSpPr>
        <p:sp>
          <p:nvSpPr>
            <p:cNvPr id="21" name="object 21"/>
            <p:cNvSpPr/>
            <p:nvPr/>
          </p:nvSpPr>
          <p:spPr>
            <a:xfrm>
              <a:off x="3834384" y="2438400"/>
              <a:ext cx="640080" cy="637540"/>
            </a:xfrm>
            <a:custGeom>
              <a:avLst/>
              <a:gdLst/>
              <a:ahLst/>
              <a:cxnLst/>
              <a:rect l="l" t="t" r="r" b="b"/>
              <a:pathLst>
                <a:path w="640079" h="637539">
                  <a:moveTo>
                    <a:pt x="320040" y="0"/>
                  </a:moveTo>
                  <a:lnTo>
                    <a:pt x="272745" y="3453"/>
                  </a:lnTo>
                  <a:lnTo>
                    <a:pt x="227606" y="13485"/>
                  </a:lnTo>
                  <a:lnTo>
                    <a:pt x="185116" y="29604"/>
                  </a:lnTo>
                  <a:lnTo>
                    <a:pt x="145772" y="51315"/>
                  </a:lnTo>
                  <a:lnTo>
                    <a:pt x="110068" y="78127"/>
                  </a:lnTo>
                  <a:lnTo>
                    <a:pt x="78498" y="109547"/>
                  </a:lnTo>
                  <a:lnTo>
                    <a:pt x="51559" y="145082"/>
                  </a:lnTo>
                  <a:lnTo>
                    <a:pt x="29744" y="184239"/>
                  </a:lnTo>
                  <a:lnTo>
                    <a:pt x="13549" y="226525"/>
                  </a:lnTo>
                  <a:lnTo>
                    <a:pt x="3469" y="271448"/>
                  </a:lnTo>
                  <a:lnTo>
                    <a:pt x="0" y="318515"/>
                  </a:lnTo>
                  <a:lnTo>
                    <a:pt x="3469" y="365583"/>
                  </a:lnTo>
                  <a:lnTo>
                    <a:pt x="13549" y="410506"/>
                  </a:lnTo>
                  <a:lnTo>
                    <a:pt x="29744" y="452792"/>
                  </a:lnTo>
                  <a:lnTo>
                    <a:pt x="51559" y="491949"/>
                  </a:lnTo>
                  <a:lnTo>
                    <a:pt x="78498" y="527484"/>
                  </a:lnTo>
                  <a:lnTo>
                    <a:pt x="110068" y="558904"/>
                  </a:lnTo>
                  <a:lnTo>
                    <a:pt x="145772" y="585716"/>
                  </a:lnTo>
                  <a:lnTo>
                    <a:pt x="185116" y="607427"/>
                  </a:lnTo>
                  <a:lnTo>
                    <a:pt x="227606" y="623546"/>
                  </a:lnTo>
                  <a:lnTo>
                    <a:pt x="272745" y="633578"/>
                  </a:lnTo>
                  <a:lnTo>
                    <a:pt x="320040" y="637031"/>
                  </a:lnTo>
                  <a:lnTo>
                    <a:pt x="367334" y="633578"/>
                  </a:lnTo>
                  <a:lnTo>
                    <a:pt x="412473" y="623546"/>
                  </a:lnTo>
                  <a:lnTo>
                    <a:pt x="454963" y="607427"/>
                  </a:lnTo>
                  <a:lnTo>
                    <a:pt x="494307" y="585716"/>
                  </a:lnTo>
                  <a:lnTo>
                    <a:pt x="530011" y="558904"/>
                  </a:lnTo>
                  <a:lnTo>
                    <a:pt x="561581" y="527484"/>
                  </a:lnTo>
                  <a:lnTo>
                    <a:pt x="588520" y="491949"/>
                  </a:lnTo>
                  <a:lnTo>
                    <a:pt x="610335" y="452792"/>
                  </a:lnTo>
                  <a:lnTo>
                    <a:pt x="626530" y="410506"/>
                  </a:lnTo>
                  <a:lnTo>
                    <a:pt x="636610" y="365583"/>
                  </a:lnTo>
                  <a:lnTo>
                    <a:pt x="640080" y="318515"/>
                  </a:lnTo>
                  <a:lnTo>
                    <a:pt x="636610" y="271448"/>
                  </a:lnTo>
                  <a:lnTo>
                    <a:pt x="626530" y="226525"/>
                  </a:lnTo>
                  <a:lnTo>
                    <a:pt x="610335" y="184239"/>
                  </a:lnTo>
                  <a:lnTo>
                    <a:pt x="588520" y="145082"/>
                  </a:lnTo>
                  <a:lnTo>
                    <a:pt x="561581" y="109547"/>
                  </a:lnTo>
                  <a:lnTo>
                    <a:pt x="530011" y="78127"/>
                  </a:lnTo>
                  <a:lnTo>
                    <a:pt x="494307" y="51315"/>
                  </a:lnTo>
                  <a:lnTo>
                    <a:pt x="454963" y="29604"/>
                  </a:lnTo>
                  <a:lnTo>
                    <a:pt x="412473" y="13485"/>
                  </a:lnTo>
                  <a:lnTo>
                    <a:pt x="367334" y="3453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414E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87661" y="2667495"/>
              <a:ext cx="337314" cy="186167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598768" y="2399314"/>
            <a:ext cx="1365250" cy="67691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12700" marR="5080">
              <a:lnSpc>
                <a:spcPts val="1660"/>
              </a:lnSpc>
              <a:spcBef>
                <a:spcPts val="284"/>
              </a:spcBef>
            </a:pPr>
            <a:r>
              <a:rPr sz="1500" spc="95" dirty="0">
                <a:latin typeface="Calibri"/>
                <a:cs typeface="Calibri"/>
              </a:rPr>
              <a:t>Number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45" dirty="0">
                <a:latin typeface="Calibri"/>
                <a:cs typeface="Calibri"/>
              </a:rPr>
              <a:t>of </a:t>
            </a:r>
            <a:r>
              <a:rPr sz="1500" spc="100" dirty="0">
                <a:latin typeface="Calibri"/>
                <a:cs typeface="Calibri"/>
              </a:rPr>
              <a:t>Operations</a:t>
            </a:r>
            <a:r>
              <a:rPr sz="1500" spc="35" dirty="0">
                <a:latin typeface="Calibri"/>
                <a:cs typeface="Calibri"/>
              </a:rPr>
              <a:t> </a:t>
            </a:r>
            <a:r>
              <a:rPr sz="1500" spc="60" dirty="0">
                <a:latin typeface="Calibri"/>
                <a:cs typeface="Calibri"/>
              </a:rPr>
              <a:t>per </a:t>
            </a:r>
            <a:r>
              <a:rPr sz="1500" spc="135" dirty="0">
                <a:latin typeface="Calibri"/>
                <a:cs typeface="Calibri"/>
              </a:rPr>
              <a:t>Second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289303" y="4005071"/>
            <a:ext cx="640080" cy="640080"/>
            <a:chOff x="1289303" y="4005071"/>
            <a:chExt cx="640080" cy="640080"/>
          </a:xfrm>
        </p:grpSpPr>
        <p:sp>
          <p:nvSpPr>
            <p:cNvPr id="25" name="object 25"/>
            <p:cNvSpPr/>
            <p:nvPr/>
          </p:nvSpPr>
          <p:spPr>
            <a:xfrm>
              <a:off x="1289303" y="400507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80" h="640079">
                  <a:moveTo>
                    <a:pt x="320040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4"/>
                  </a:lnTo>
                  <a:lnTo>
                    <a:pt x="13549" y="412473"/>
                  </a:lnTo>
                  <a:lnTo>
                    <a:pt x="29744" y="454963"/>
                  </a:lnTo>
                  <a:lnTo>
                    <a:pt x="51559" y="494307"/>
                  </a:lnTo>
                  <a:lnTo>
                    <a:pt x="78498" y="530011"/>
                  </a:lnTo>
                  <a:lnTo>
                    <a:pt x="110068" y="561581"/>
                  </a:lnTo>
                  <a:lnTo>
                    <a:pt x="145772" y="588520"/>
                  </a:lnTo>
                  <a:lnTo>
                    <a:pt x="185116" y="610335"/>
                  </a:lnTo>
                  <a:lnTo>
                    <a:pt x="227606" y="626530"/>
                  </a:lnTo>
                  <a:lnTo>
                    <a:pt x="272745" y="636610"/>
                  </a:lnTo>
                  <a:lnTo>
                    <a:pt x="320040" y="640079"/>
                  </a:lnTo>
                  <a:lnTo>
                    <a:pt x="367334" y="636610"/>
                  </a:lnTo>
                  <a:lnTo>
                    <a:pt x="412473" y="626530"/>
                  </a:lnTo>
                  <a:lnTo>
                    <a:pt x="454963" y="610335"/>
                  </a:lnTo>
                  <a:lnTo>
                    <a:pt x="494307" y="588520"/>
                  </a:lnTo>
                  <a:lnTo>
                    <a:pt x="530011" y="561581"/>
                  </a:lnTo>
                  <a:lnTo>
                    <a:pt x="561581" y="530011"/>
                  </a:lnTo>
                  <a:lnTo>
                    <a:pt x="588520" y="494307"/>
                  </a:lnTo>
                  <a:lnTo>
                    <a:pt x="610335" y="454963"/>
                  </a:lnTo>
                  <a:lnTo>
                    <a:pt x="626530" y="412473"/>
                  </a:lnTo>
                  <a:lnTo>
                    <a:pt x="636610" y="367334"/>
                  </a:lnTo>
                  <a:lnTo>
                    <a:pt x="640080" y="320039"/>
                  </a:lnTo>
                  <a:lnTo>
                    <a:pt x="636610" y="272745"/>
                  </a:lnTo>
                  <a:lnTo>
                    <a:pt x="626530" y="227606"/>
                  </a:lnTo>
                  <a:lnTo>
                    <a:pt x="610335" y="185116"/>
                  </a:lnTo>
                  <a:lnTo>
                    <a:pt x="588520" y="145772"/>
                  </a:lnTo>
                  <a:lnTo>
                    <a:pt x="561581" y="110068"/>
                  </a:lnTo>
                  <a:lnTo>
                    <a:pt x="530011" y="78498"/>
                  </a:lnTo>
                  <a:lnTo>
                    <a:pt x="494307" y="51559"/>
                  </a:lnTo>
                  <a:lnTo>
                    <a:pt x="454963" y="29744"/>
                  </a:lnTo>
                  <a:lnTo>
                    <a:pt x="412473" y="13549"/>
                  </a:lnTo>
                  <a:lnTo>
                    <a:pt x="367334" y="3469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2E77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3911" y="4181321"/>
              <a:ext cx="214654" cy="29113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2052919" y="4072379"/>
            <a:ext cx="993775" cy="46609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12700" marR="5080">
              <a:lnSpc>
                <a:spcPts val="1660"/>
              </a:lnSpc>
              <a:spcBef>
                <a:spcPts val="284"/>
              </a:spcBef>
            </a:pPr>
            <a:r>
              <a:rPr sz="1500" spc="125" dirty="0">
                <a:latin typeface="Calibri"/>
                <a:cs typeface="Calibri"/>
              </a:rPr>
              <a:t>Consumed </a:t>
            </a:r>
            <a:r>
              <a:rPr sz="1500" spc="114" dirty="0">
                <a:latin typeface="Calibri"/>
                <a:cs typeface="Calibri"/>
              </a:rPr>
              <a:t>Storage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834384" y="4005071"/>
            <a:ext cx="640080" cy="640080"/>
            <a:chOff x="3834384" y="4005071"/>
            <a:chExt cx="640080" cy="640080"/>
          </a:xfrm>
        </p:grpSpPr>
        <p:sp>
          <p:nvSpPr>
            <p:cNvPr id="29" name="object 29"/>
            <p:cNvSpPr/>
            <p:nvPr/>
          </p:nvSpPr>
          <p:spPr>
            <a:xfrm>
              <a:off x="3834384" y="400507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4"/>
                  </a:lnTo>
                  <a:lnTo>
                    <a:pt x="13549" y="412473"/>
                  </a:lnTo>
                  <a:lnTo>
                    <a:pt x="29744" y="454963"/>
                  </a:lnTo>
                  <a:lnTo>
                    <a:pt x="51559" y="494307"/>
                  </a:lnTo>
                  <a:lnTo>
                    <a:pt x="78498" y="530011"/>
                  </a:lnTo>
                  <a:lnTo>
                    <a:pt x="110068" y="561581"/>
                  </a:lnTo>
                  <a:lnTo>
                    <a:pt x="145772" y="588520"/>
                  </a:lnTo>
                  <a:lnTo>
                    <a:pt x="185116" y="610335"/>
                  </a:lnTo>
                  <a:lnTo>
                    <a:pt x="227606" y="626530"/>
                  </a:lnTo>
                  <a:lnTo>
                    <a:pt x="272745" y="636610"/>
                  </a:lnTo>
                  <a:lnTo>
                    <a:pt x="320040" y="640079"/>
                  </a:lnTo>
                  <a:lnTo>
                    <a:pt x="367334" y="636610"/>
                  </a:lnTo>
                  <a:lnTo>
                    <a:pt x="412473" y="626530"/>
                  </a:lnTo>
                  <a:lnTo>
                    <a:pt x="454963" y="610335"/>
                  </a:lnTo>
                  <a:lnTo>
                    <a:pt x="494307" y="588520"/>
                  </a:lnTo>
                  <a:lnTo>
                    <a:pt x="530011" y="561581"/>
                  </a:lnTo>
                  <a:lnTo>
                    <a:pt x="561581" y="530011"/>
                  </a:lnTo>
                  <a:lnTo>
                    <a:pt x="588520" y="494307"/>
                  </a:lnTo>
                  <a:lnTo>
                    <a:pt x="610335" y="454963"/>
                  </a:lnTo>
                  <a:lnTo>
                    <a:pt x="626530" y="412473"/>
                  </a:lnTo>
                  <a:lnTo>
                    <a:pt x="636610" y="367334"/>
                  </a:lnTo>
                  <a:lnTo>
                    <a:pt x="640080" y="320039"/>
                  </a:lnTo>
                  <a:lnTo>
                    <a:pt x="636610" y="272745"/>
                  </a:lnTo>
                  <a:lnTo>
                    <a:pt x="626530" y="227606"/>
                  </a:lnTo>
                  <a:lnTo>
                    <a:pt x="610335" y="185116"/>
                  </a:lnTo>
                  <a:lnTo>
                    <a:pt x="588520" y="145772"/>
                  </a:lnTo>
                  <a:lnTo>
                    <a:pt x="561581" y="110068"/>
                  </a:lnTo>
                  <a:lnTo>
                    <a:pt x="530011" y="78498"/>
                  </a:lnTo>
                  <a:lnTo>
                    <a:pt x="494307" y="51559"/>
                  </a:lnTo>
                  <a:lnTo>
                    <a:pt x="454963" y="29744"/>
                  </a:lnTo>
                  <a:lnTo>
                    <a:pt x="412473" y="13549"/>
                  </a:lnTo>
                  <a:lnTo>
                    <a:pt x="367334" y="3469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BC2E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79989" y="4219765"/>
              <a:ext cx="353060" cy="214629"/>
            </a:xfrm>
            <a:custGeom>
              <a:avLst/>
              <a:gdLst/>
              <a:ahLst/>
              <a:cxnLst/>
              <a:rect l="l" t="t" r="r" b="b"/>
              <a:pathLst>
                <a:path w="353060" h="214629">
                  <a:moveTo>
                    <a:pt x="306654" y="6350"/>
                  </a:moveTo>
                  <a:lnTo>
                    <a:pt x="303060" y="6350"/>
                  </a:lnTo>
                  <a:lnTo>
                    <a:pt x="303060" y="0"/>
                  </a:lnTo>
                  <a:lnTo>
                    <a:pt x="49593" y="0"/>
                  </a:lnTo>
                  <a:lnTo>
                    <a:pt x="49593" y="6350"/>
                  </a:lnTo>
                  <a:lnTo>
                    <a:pt x="45999" y="6350"/>
                  </a:lnTo>
                  <a:lnTo>
                    <a:pt x="45999" y="22860"/>
                  </a:lnTo>
                  <a:lnTo>
                    <a:pt x="45999" y="153619"/>
                  </a:lnTo>
                  <a:lnTo>
                    <a:pt x="45999" y="176479"/>
                  </a:lnTo>
                  <a:lnTo>
                    <a:pt x="306654" y="176479"/>
                  </a:lnTo>
                  <a:lnTo>
                    <a:pt x="306654" y="153619"/>
                  </a:lnTo>
                  <a:lnTo>
                    <a:pt x="68999" y="153619"/>
                  </a:lnTo>
                  <a:lnTo>
                    <a:pt x="68999" y="22860"/>
                  </a:lnTo>
                  <a:lnTo>
                    <a:pt x="283654" y="22860"/>
                  </a:lnTo>
                  <a:lnTo>
                    <a:pt x="283654" y="153098"/>
                  </a:lnTo>
                  <a:lnTo>
                    <a:pt x="306654" y="153098"/>
                  </a:lnTo>
                  <a:lnTo>
                    <a:pt x="306654" y="22860"/>
                  </a:lnTo>
                  <a:lnTo>
                    <a:pt x="306654" y="6350"/>
                  </a:lnTo>
                  <a:close/>
                </a:path>
                <a:path w="353060" h="214629">
                  <a:moveTo>
                    <a:pt x="352640" y="191401"/>
                  </a:moveTo>
                  <a:lnTo>
                    <a:pt x="199326" y="191401"/>
                  </a:lnTo>
                  <a:lnTo>
                    <a:pt x="199326" y="197535"/>
                  </a:lnTo>
                  <a:lnTo>
                    <a:pt x="197789" y="199072"/>
                  </a:lnTo>
                  <a:lnTo>
                    <a:pt x="154851" y="199072"/>
                  </a:lnTo>
                  <a:lnTo>
                    <a:pt x="153327" y="197535"/>
                  </a:lnTo>
                  <a:lnTo>
                    <a:pt x="153327" y="191401"/>
                  </a:lnTo>
                  <a:lnTo>
                    <a:pt x="0" y="191401"/>
                  </a:lnTo>
                  <a:lnTo>
                    <a:pt x="0" y="207492"/>
                  </a:lnTo>
                  <a:lnTo>
                    <a:pt x="6896" y="214388"/>
                  </a:lnTo>
                  <a:lnTo>
                    <a:pt x="345744" y="214388"/>
                  </a:lnTo>
                  <a:lnTo>
                    <a:pt x="352640" y="207492"/>
                  </a:lnTo>
                  <a:lnTo>
                    <a:pt x="352640" y="1914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598768" y="3967539"/>
            <a:ext cx="937260" cy="67691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12700" marR="5080">
              <a:lnSpc>
                <a:spcPts val="1660"/>
              </a:lnSpc>
              <a:spcBef>
                <a:spcPts val="284"/>
              </a:spcBef>
            </a:pPr>
            <a:r>
              <a:rPr sz="1500" spc="70" dirty="0">
                <a:latin typeface="Calibri"/>
                <a:cs typeface="Calibri"/>
              </a:rPr>
              <a:t>Optional </a:t>
            </a:r>
            <a:r>
              <a:rPr sz="1500" spc="90" dirty="0">
                <a:latin typeface="Calibri"/>
                <a:cs typeface="Calibri"/>
              </a:rPr>
              <a:t>Dedicated </a:t>
            </a:r>
            <a:r>
              <a:rPr sz="1500" spc="100" dirty="0">
                <a:latin typeface="Calibri"/>
                <a:cs typeface="Calibri"/>
              </a:rPr>
              <a:t>Gateway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289303" y="5574791"/>
            <a:ext cx="640080" cy="637540"/>
            <a:chOff x="1289303" y="5574791"/>
            <a:chExt cx="640080" cy="637540"/>
          </a:xfrm>
        </p:grpSpPr>
        <p:sp>
          <p:nvSpPr>
            <p:cNvPr id="33" name="object 33"/>
            <p:cNvSpPr/>
            <p:nvPr/>
          </p:nvSpPr>
          <p:spPr>
            <a:xfrm>
              <a:off x="1289303" y="5574791"/>
              <a:ext cx="640080" cy="637540"/>
            </a:xfrm>
            <a:custGeom>
              <a:avLst/>
              <a:gdLst/>
              <a:ahLst/>
              <a:cxnLst/>
              <a:rect l="l" t="t" r="r" b="b"/>
              <a:pathLst>
                <a:path w="640080" h="637539">
                  <a:moveTo>
                    <a:pt x="320040" y="0"/>
                  </a:moveTo>
                  <a:lnTo>
                    <a:pt x="272745" y="3453"/>
                  </a:lnTo>
                  <a:lnTo>
                    <a:pt x="227606" y="13485"/>
                  </a:lnTo>
                  <a:lnTo>
                    <a:pt x="185116" y="29604"/>
                  </a:lnTo>
                  <a:lnTo>
                    <a:pt x="145772" y="51315"/>
                  </a:lnTo>
                  <a:lnTo>
                    <a:pt x="110068" y="78127"/>
                  </a:lnTo>
                  <a:lnTo>
                    <a:pt x="78498" y="109547"/>
                  </a:lnTo>
                  <a:lnTo>
                    <a:pt x="51559" y="145082"/>
                  </a:lnTo>
                  <a:lnTo>
                    <a:pt x="29744" y="184239"/>
                  </a:lnTo>
                  <a:lnTo>
                    <a:pt x="13549" y="226525"/>
                  </a:lnTo>
                  <a:lnTo>
                    <a:pt x="3469" y="271448"/>
                  </a:lnTo>
                  <a:lnTo>
                    <a:pt x="0" y="318515"/>
                  </a:lnTo>
                  <a:lnTo>
                    <a:pt x="3469" y="365583"/>
                  </a:lnTo>
                  <a:lnTo>
                    <a:pt x="13549" y="410506"/>
                  </a:lnTo>
                  <a:lnTo>
                    <a:pt x="29744" y="452792"/>
                  </a:lnTo>
                  <a:lnTo>
                    <a:pt x="51559" y="491949"/>
                  </a:lnTo>
                  <a:lnTo>
                    <a:pt x="78498" y="527484"/>
                  </a:lnTo>
                  <a:lnTo>
                    <a:pt x="110068" y="558904"/>
                  </a:lnTo>
                  <a:lnTo>
                    <a:pt x="145772" y="585716"/>
                  </a:lnTo>
                  <a:lnTo>
                    <a:pt x="185116" y="607427"/>
                  </a:lnTo>
                  <a:lnTo>
                    <a:pt x="227606" y="623546"/>
                  </a:lnTo>
                  <a:lnTo>
                    <a:pt x="272745" y="633578"/>
                  </a:lnTo>
                  <a:lnTo>
                    <a:pt x="320040" y="637031"/>
                  </a:lnTo>
                  <a:lnTo>
                    <a:pt x="367334" y="633578"/>
                  </a:lnTo>
                  <a:lnTo>
                    <a:pt x="412473" y="623546"/>
                  </a:lnTo>
                  <a:lnTo>
                    <a:pt x="454963" y="607427"/>
                  </a:lnTo>
                  <a:lnTo>
                    <a:pt x="494307" y="585716"/>
                  </a:lnTo>
                  <a:lnTo>
                    <a:pt x="530011" y="558904"/>
                  </a:lnTo>
                  <a:lnTo>
                    <a:pt x="561581" y="527484"/>
                  </a:lnTo>
                  <a:lnTo>
                    <a:pt x="588520" y="491949"/>
                  </a:lnTo>
                  <a:lnTo>
                    <a:pt x="610335" y="452792"/>
                  </a:lnTo>
                  <a:lnTo>
                    <a:pt x="626530" y="410506"/>
                  </a:lnTo>
                  <a:lnTo>
                    <a:pt x="636610" y="365583"/>
                  </a:lnTo>
                  <a:lnTo>
                    <a:pt x="640080" y="318515"/>
                  </a:lnTo>
                  <a:lnTo>
                    <a:pt x="636610" y="271448"/>
                  </a:lnTo>
                  <a:lnTo>
                    <a:pt x="626530" y="226525"/>
                  </a:lnTo>
                  <a:lnTo>
                    <a:pt x="610335" y="184239"/>
                  </a:lnTo>
                  <a:lnTo>
                    <a:pt x="588520" y="145082"/>
                  </a:lnTo>
                  <a:lnTo>
                    <a:pt x="561581" y="109547"/>
                  </a:lnTo>
                  <a:lnTo>
                    <a:pt x="530011" y="78127"/>
                  </a:lnTo>
                  <a:lnTo>
                    <a:pt x="494307" y="51315"/>
                  </a:lnTo>
                  <a:lnTo>
                    <a:pt x="454963" y="29604"/>
                  </a:lnTo>
                  <a:lnTo>
                    <a:pt x="412473" y="13485"/>
                  </a:lnTo>
                  <a:lnTo>
                    <a:pt x="367334" y="3453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AA41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480908" y="5765901"/>
              <a:ext cx="260985" cy="258445"/>
            </a:xfrm>
            <a:custGeom>
              <a:avLst/>
              <a:gdLst/>
              <a:ahLst/>
              <a:cxnLst/>
              <a:rect l="l" t="t" r="r" b="b"/>
              <a:pathLst>
                <a:path w="260985" h="258445">
                  <a:moveTo>
                    <a:pt x="99656" y="37985"/>
                  </a:moveTo>
                  <a:lnTo>
                    <a:pt x="76657" y="37985"/>
                  </a:lnTo>
                  <a:lnTo>
                    <a:pt x="76657" y="94983"/>
                  </a:lnTo>
                  <a:lnTo>
                    <a:pt x="99656" y="94983"/>
                  </a:lnTo>
                  <a:lnTo>
                    <a:pt x="99656" y="37985"/>
                  </a:lnTo>
                  <a:close/>
                </a:path>
                <a:path w="260985" h="258445">
                  <a:moveTo>
                    <a:pt x="141820" y="159575"/>
                  </a:moveTo>
                  <a:lnTo>
                    <a:pt x="118821" y="159575"/>
                  </a:lnTo>
                  <a:lnTo>
                    <a:pt x="118821" y="182372"/>
                  </a:lnTo>
                  <a:lnTo>
                    <a:pt x="141820" y="182372"/>
                  </a:lnTo>
                  <a:lnTo>
                    <a:pt x="141820" y="159575"/>
                  </a:lnTo>
                  <a:close/>
                </a:path>
                <a:path w="260985" h="258445">
                  <a:moveTo>
                    <a:pt x="260654" y="6832"/>
                  </a:moveTo>
                  <a:lnTo>
                    <a:pt x="253746" y="0"/>
                  </a:lnTo>
                  <a:lnTo>
                    <a:pt x="199313" y="0"/>
                  </a:lnTo>
                  <a:lnTo>
                    <a:pt x="199313" y="22796"/>
                  </a:lnTo>
                  <a:lnTo>
                    <a:pt x="199313" y="110172"/>
                  </a:lnTo>
                  <a:lnTo>
                    <a:pt x="168656" y="110172"/>
                  </a:lnTo>
                  <a:lnTo>
                    <a:pt x="168656" y="170967"/>
                  </a:lnTo>
                  <a:lnTo>
                    <a:pt x="165633" y="185724"/>
                  </a:lnTo>
                  <a:lnTo>
                    <a:pt x="157391" y="197802"/>
                  </a:lnTo>
                  <a:lnTo>
                    <a:pt x="145211" y="205968"/>
                  </a:lnTo>
                  <a:lnTo>
                    <a:pt x="130327" y="208965"/>
                  </a:lnTo>
                  <a:lnTo>
                    <a:pt x="115443" y="205968"/>
                  </a:lnTo>
                  <a:lnTo>
                    <a:pt x="103251" y="197802"/>
                  </a:lnTo>
                  <a:lnTo>
                    <a:pt x="95021" y="185724"/>
                  </a:lnTo>
                  <a:lnTo>
                    <a:pt x="91986" y="170967"/>
                  </a:lnTo>
                  <a:lnTo>
                    <a:pt x="95021" y="156210"/>
                  </a:lnTo>
                  <a:lnTo>
                    <a:pt x="103251" y="144132"/>
                  </a:lnTo>
                  <a:lnTo>
                    <a:pt x="115443" y="135966"/>
                  </a:lnTo>
                  <a:lnTo>
                    <a:pt x="130327" y="132969"/>
                  </a:lnTo>
                  <a:lnTo>
                    <a:pt x="145211" y="135966"/>
                  </a:lnTo>
                  <a:lnTo>
                    <a:pt x="157391" y="144132"/>
                  </a:lnTo>
                  <a:lnTo>
                    <a:pt x="165633" y="156210"/>
                  </a:lnTo>
                  <a:lnTo>
                    <a:pt x="168656" y="170967"/>
                  </a:lnTo>
                  <a:lnTo>
                    <a:pt x="168656" y="110172"/>
                  </a:lnTo>
                  <a:lnTo>
                    <a:pt x="61328" y="110172"/>
                  </a:lnTo>
                  <a:lnTo>
                    <a:pt x="61328" y="22796"/>
                  </a:lnTo>
                  <a:lnTo>
                    <a:pt x="199313" y="22796"/>
                  </a:lnTo>
                  <a:lnTo>
                    <a:pt x="199313" y="0"/>
                  </a:lnTo>
                  <a:lnTo>
                    <a:pt x="38328" y="0"/>
                  </a:lnTo>
                  <a:lnTo>
                    <a:pt x="0" y="37985"/>
                  </a:lnTo>
                  <a:lnTo>
                    <a:pt x="0" y="251510"/>
                  </a:lnTo>
                  <a:lnTo>
                    <a:pt x="6896" y="258356"/>
                  </a:lnTo>
                  <a:lnTo>
                    <a:pt x="253746" y="258356"/>
                  </a:lnTo>
                  <a:lnTo>
                    <a:pt x="260654" y="251510"/>
                  </a:lnTo>
                  <a:lnTo>
                    <a:pt x="260654" y="208965"/>
                  </a:lnTo>
                  <a:lnTo>
                    <a:pt x="260654" y="132969"/>
                  </a:lnTo>
                  <a:lnTo>
                    <a:pt x="260654" y="110172"/>
                  </a:lnTo>
                  <a:lnTo>
                    <a:pt x="260654" y="22796"/>
                  </a:lnTo>
                  <a:lnTo>
                    <a:pt x="260654" y="68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052919" y="5745443"/>
            <a:ext cx="145605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140" dirty="0">
                <a:latin typeface="Calibri"/>
                <a:cs typeface="Calibri"/>
              </a:rPr>
              <a:t>Backup</a:t>
            </a:r>
            <a:r>
              <a:rPr sz="1500" spc="30" dirty="0">
                <a:latin typeface="Calibri"/>
                <a:cs typeface="Calibri"/>
              </a:rPr>
              <a:t> </a:t>
            </a:r>
            <a:r>
              <a:rPr sz="1500" spc="114" dirty="0">
                <a:latin typeface="Calibri"/>
                <a:cs typeface="Calibri"/>
              </a:rPr>
              <a:t>Storage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54" dirty="0"/>
              <a:t>Microsoft</a:t>
            </a:r>
            <a:r>
              <a:rPr sz="3600" spc="45" dirty="0"/>
              <a:t> </a:t>
            </a:r>
            <a:r>
              <a:rPr sz="3600" spc="340" dirty="0"/>
              <a:t>Azure</a:t>
            </a:r>
            <a:r>
              <a:rPr sz="3600" spc="50" dirty="0"/>
              <a:t> </a:t>
            </a:r>
            <a:r>
              <a:rPr sz="3600" spc="285" dirty="0"/>
              <a:t>Fundamentals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67027" y="2659379"/>
            <a:ext cx="6730365" cy="208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5135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715135" algn="l"/>
              </a:tabLst>
            </a:pPr>
            <a:r>
              <a:rPr sz="2400" spc="180" dirty="0">
                <a:latin typeface="Calibri"/>
                <a:cs typeface="Calibri"/>
              </a:rPr>
              <a:t>Describe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cloud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concepts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60"/>
              </a:spcBef>
            </a:pPr>
            <a:endParaRPr sz="2400">
              <a:latin typeface="Calibri"/>
              <a:cs typeface="Calibri"/>
            </a:endParaRPr>
          </a:p>
          <a:p>
            <a:pPr marL="553720" indent="-227329">
              <a:lnSpc>
                <a:spcPct val="100000"/>
              </a:lnSpc>
              <a:buFont typeface="Arial"/>
              <a:buChar char="•"/>
              <a:tabLst>
                <a:tab pos="553720" algn="l"/>
              </a:tabLst>
            </a:pPr>
            <a:r>
              <a:rPr sz="2400" spc="180" dirty="0">
                <a:latin typeface="Calibri"/>
                <a:cs typeface="Calibri"/>
              </a:rPr>
              <a:t>Describe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70" dirty="0">
                <a:latin typeface="Calibri"/>
                <a:cs typeface="Calibri"/>
              </a:rPr>
              <a:t>Azure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architecture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and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services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40"/>
              </a:spcBef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sz="2400" spc="180" dirty="0">
                <a:latin typeface="Calibri"/>
                <a:cs typeface="Calibri"/>
              </a:rPr>
              <a:t>Describe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70" dirty="0">
                <a:latin typeface="Calibri"/>
                <a:cs typeface="Calibri"/>
              </a:rPr>
              <a:t>Azure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management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and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governance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409" dirty="0"/>
              <a:t>Free</a:t>
            </a:r>
            <a:r>
              <a:rPr spc="45" dirty="0"/>
              <a:t> </a:t>
            </a:r>
            <a:r>
              <a:rPr spc="405" dirty="0"/>
              <a:t>Services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44267"/>
            <a:ext cx="4422775" cy="282384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0029" marR="44450" indent="-227329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204" dirty="0">
                <a:latin typeface="Calibri"/>
                <a:cs typeface="Calibri"/>
              </a:rPr>
              <a:t>55+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free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services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85" dirty="0">
                <a:latin typeface="Calibri"/>
                <a:cs typeface="Calibri"/>
              </a:rPr>
              <a:t>that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204" dirty="0">
                <a:latin typeface="Calibri"/>
                <a:cs typeface="Calibri"/>
              </a:rPr>
              <a:t>can</a:t>
            </a:r>
            <a:r>
              <a:rPr sz="2400" spc="135" dirty="0">
                <a:latin typeface="Calibri"/>
                <a:cs typeface="Calibri"/>
              </a:rPr>
              <a:t> be 	</a:t>
            </a:r>
            <a:r>
              <a:rPr sz="2400" spc="180" dirty="0">
                <a:latin typeface="Calibri"/>
                <a:cs typeface="Calibri"/>
              </a:rPr>
              <a:t>used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245" dirty="0">
                <a:latin typeface="Calibri"/>
                <a:cs typeface="Calibri"/>
              </a:rPr>
              <a:t>as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part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of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your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80" dirty="0">
                <a:latin typeface="Calibri"/>
                <a:cs typeface="Calibri"/>
              </a:rPr>
              <a:t>solution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65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marR="5080" indent="-227329">
              <a:lnSpc>
                <a:spcPts val="259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235" dirty="0">
                <a:latin typeface="Calibri"/>
                <a:cs typeface="Calibri"/>
              </a:rPr>
              <a:t>Some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paid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services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have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free 	</a:t>
            </a:r>
            <a:r>
              <a:rPr sz="2400" spc="105" dirty="0">
                <a:latin typeface="Calibri"/>
                <a:cs typeface="Calibri"/>
              </a:rPr>
              <a:t>tiers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35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</a:tabLst>
            </a:pPr>
            <a:r>
              <a:rPr sz="2400" spc="235" dirty="0">
                <a:latin typeface="Calibri"/>
                <a:cs typeface="Calibri"/>
              </a:rPr>
              <a:t>Some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have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spc="55" dirty="0">
                <a:latin typeface="Calibri"/>
                <a:cs typeface="Calibri"/>
              </a:rPr>
              <a:t>limits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3880" y="6086855"/>
            <a:ext cx="5066030" cy="0"/>
          </a:xfrm>
          <a:custGeom>
            <a:avLst/>
            <a:gdLst/>
            <a:ahLst/>
            <a:cxnLst/>
            <a:rect l="l" t="t" r="r" b="b"/>
            <a:pathLst>
              <a:path w="5066030">
                <a:moveTo>
                  <a:pt x="0" y="0"/>
                </a:moveTo>
                <a:lnTo>
                  <a:pt x="5066004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02679" y="3550920"/>
            <a:ext cx="1130935" cy="1127760"/>
          </a:xfrm>
          <a:custGeom>
            <a:avLst/>
            <a:gdLst/>
            <a:ahLst/>
            <a:cxnLst/>
            <a:rect l="l" t="t" r="r" b="b"/>
            <a:pathLst>
              <a:path w="1130934" h="1127760">
                <a:moveTo>
                  <a:pt x="565404" y="0"/>
                </a:moveTo>
                <a:lnTo>
                  <a:pt x="516618" y="2069"/>
                </a:lnTo>
                <a:lnTo>
                  <a:pt x="468985" y="8166"/>
                </a:lnTo>
                <a:lnTo>
                  <a:pt x="422674" y="18120"/>
                </a:lnTo>
                <a:lnTo>
                  <a:pt x="377854" y="31762"/>
                </a:lnTo>
                <a:lnTo>
                  <a:pt x="334697" y="48924"/>
                </a:lnTo>
                <a:lnTo>
                  <a:pt x="293371" y="69435"/>
                </a:lnTo>
                <a:lnTo>
                  <a:pt x="254046" y="93126"/>
                </a:lnTo>
                <a:lnTo>
                  <a:pt x="216891" y="119829"/>
                </a:lnTo>
                <a:lnTo>
                  <a:pt x="182077" y="149373"/>
                </a:lnTo>
                <a:lnTo>
                  <a:pt x="149774" y="181590"/>
                </a:lnTo>
                <a:lnTo>
                  <a:pt x="120150" y="216311"/>
                </a:lnTo>
                <a:lnTo>
                  <a:pt x="93376" y="253365"/>
                </a:lnTo>
                <a:lnTo>
                  <a:pt x="69621" y="292584"/>
                </a:lnTo>
                <a:lnTo>
                  <a:pt x="49055" y="333799"/>
                </a:lnTo>
                <a:lnTo>
                  <a:pt x="31847" y="376840"/>
                </a:lnTo>
                <a:lnTo>
                  <a:pt x="18168" y="421537"/>
                </a:lnTo>
                <a:lnTo>
                  <a:pt x="8188" y="467723"/>
                </a:lnTo>
                <a:lnTo>
                  <a:pt x="2075" y="515227"/>
                </a:lnTo>
                <a:lnTo>
                  <a:pt x="0" y="563879"/>
                </a:lnTo>
                <a:lnTo>
                  <a:pt x="2075" y="612532"/>
                </a:lnTo>
                <a:lnTo>
                  <a:pt x="8188" y="660036"/>
                </a:lnTo>
                <a:lnTo>
                  <a:pt x="18168" y="706222"/>
                </a:lnTo>
                <a:lnTo>
                  <a:pt x="31847" y="750919"/>
                </a:lnTo>
                <a:lnTo>
                  <a:pt x="49055" y="793960"/>
                </a:lnTo>
                <a:lnTo>
                  <a:pt x="69621" y="835175"/>
                </a:lnTo>
                <a:lnTo>
                  <a:pt x="93376" y="874394"/>
                </a:lnTo>
                <a:lnTo>
                  <a:pt x="120150" y="911448"/>
                </a:lnTo>
                <a:lnTo>
                  <a:pt x="149774" y="946169"/>
                </a:lnTo>
                <a:lnTo>
                  <a:pt x="182077" y="978386"/>
                </a:lnTo>
                <a:lnTo>
                  <a:pt x="216891" y="1007930"/>
                </a:lnTo>
                <a:lnTo>
                  <a:pt x="254046" y="1034633"/>
                </a:lnTo>
                <a:lnTo>
                  <a:pt x="293371" y="1058324"/>
                </a:lnTo>
                <a:lnTo>
                  <a:pt x="334697" y="1078835"/>
                </a:lnTo>
                <a:lnTo>
                  <a:pt x="377854" y="1095997"/>
                </a:lnTo>
                <a:lnTo>
                  <a:pt x="422674" y="1109639"/>
                </a:lnTo>
                <a:lnTo>
                  <a:pt x="468985" y="1119593"/>
                </a:lnTo>
                <a:lnTo>
                  <a:pt x="516618" y="1125690"/>
                </a:lnTo>
                <a:lnTo>
                  <a:pt x="565404" y="1127759"/>
                </a:lnTo>
                <a:lnTo>
                  <a:pt x="614189" y="1125690"/>
                </a:lnTo>
                <a:lnTo>
                  <a:pt x="661822" y="1119593"/>
                </a:lnTo>
                <a:lnTo>
                  <a:pt x="708133" y="1109639"/>
                </a:lnTo>
                <a:lnTo>
                  <a:pt x="752953" y="1095997"/>
                </a:lnTo>
                <a:lnTo>
                  <a:pt x="796110" y="1078835"/>
                </a:lnTo>
                <a:lnTo>
                  <a:pt x="837436" y="1058324"/>
                </a:lnTo>
                <a:lnTo>
                  <a:pt x="876761" y="1034633"/>
                </a:lnTo>
                <a:lnTo>
                  <a:pt x="913916" y="1007930"/>
                </a:lnTo>
                <a:lnTo>
                  <a:pt x="948730" y="978386"/>
                </a:lnTo>
                <a:lnTo>
                  <a:pt x="981033" y="946169"/>
                </a:lnTo>
                <a:lnTo>
                  <a:pt x="1010657" y="911448"/>
                </a:lnTo>
                <a:lnTo>
                  <a:pt x="1037431" y="874394"/>
                </a:lnTo>
                <a:lnTo>
                  <a:pt x="1061186" y="835175"/>
                </a:lnTo>
                <a:lnTo>
                  <a:pt x="1081752" y="793960"/>
                </a:lnTo>
                <a:lnTo>
                  <a:pt x="1098960" y="750919"/>
                </a:lnTo>
                <a:lnTo>
                  <a:pt x="1112639" y="706222"/>
                </a:lnTo>
                <a:lnTo>
                  <a:pt x="1122619" y="660036"/>
                </a:lnTo>
                <a:lnTo>
                  <a:pt x="1128732" y="612532"/>
                </a:lnTo>
                <a:lnTo>
                  <a:pt x="1130808" y="563879"/>
                </a:lnTo>
                <a:lnTo>
                  <a:pt x="1128732" y="515227"/>
                </a:lnTo>
                <a:lnTo>
                  <a:pt x="1122619" y="467723"/>
                </a:lnTo>
                <a:lnTo>
                  <a:pt x="1112639" y="421537"/>
                </a:lnTo>
                <a:lnTo>
                  <a:pt x="1098960" y="376840"/>
                </a:lnTo>
                <a:lnTo>
                  <a:pt x="1081752" y="333799"/>
                </a:lnTo>
                <a:lnTo>
                  <a:pt x="1061186" y="292584"/>
                </a:lnTo>
                <a:lnTo>
                  <a:pt x="1037431" y="253365"/>
                </a:lnTo>
                <a:lnTo>
                  <a:pt x="1010657" y="216311"/>
                </a:lnTo>
                <a:lnTo>
                  <a:pt x="981033" y="181590"/>
                </a:lnTo>
                <a:lnTo>
                  <a:pt x="948730" y="149373"/>
                </a:lnTo>
                <a:lnTo>
                  <a:pt x="913916" y="119829"/>
                </a:lnTo>
                <a:lnTo>
                  <a:pt x="876761" y="93126"/>
                </a:lnTo>
                <a:lnTo>
                  <a:pt x="837436" y="69435"/>
                </a:lnTo>
                <a:lnTo>
                  <a:pt x="796110" y="48924"/>
                </a:lnTo>
                <a:lnTo>
                  <a:pt x="752953" y="31762"/>
                </a:lnTo>
                <a:lnTo>
                  <a:pt x="708133" y="18120"/>
                </a:lnTo>
                <a:lnTo>
                  <a:pt x="661822" y="8166"/>
                </a:lnTo>
                <a:lnTo>
                  <a:pt x="614189" y="2069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02700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4"/>
                </a:lnTo>
                <a:lnTo>
                  <a:pt x="8163" y="96858"/>
                </a:lnTo>
                <a:lnTo>
                  <a:pt x="18144" y="143276"/>
                </a:lnTo>
                <a:lnTo>
                  <a:pt x="31823" y="188199"/>
                </a:lnTo>
                <a:lnTo>
                  <a:pt x="49031" y="231456"/>
                </a:lnTo>
                <a:lnTo>
                  <a:pt x="69598" y="272878"/>
                </a:lnTo>
                <a:lnTo>
                  <a:pt x="93353" y="312294"/>
                </a:lnTo>
                <a:lnTo>
                  <a:pt x="120128" y="349535"/>
                </a:lnTo>
                <a:lnTo>
                  <a:pt x="149753" y="384429"/>
                </a:lnTo>
                <a:lnTo>
                  <a:pt x="182057" y="416807"/>
                </a:lnTo>
                <a:lnTo>
                  <a:pt x="216871" y="446500"/>
                </a:lnTo>
                <a:lnTo>
                  <a:pt x="254026" y="473336"/>
                </a:lnTo>
                <a:lnTo>
                  <a:pt x="293351" y="497146"/>
                </a:lnTo>
                <a:lnTo>
                  <a:pt x="334677" y="517759"/>
                </a:lnTo>
                <a:lnTo>
                  <a:pt x="377834" y="535006"/>
                </a:lnTo>
                <a:lnTo>
                  <a:pt x="422652" y="548717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7"/>
                </a:lnTo>
                <a:lnTo>
                  <a:pt x="752927" y="535006"/>
                </a:lnTo>
                <a:lnTo>
                  <a:pt x="796085" y="517759"/>
                </a:lnTo>
                <a:lnTo>
                  <a:pt x="837411" y="497146"/>
                </a:lnTo>
                <a:lnTo>
                  <a:pt x="876736" y="473336"/>
                </a:lnTo>
                <a:lnTo>
                  <a:pt x="913890" y="446500"/>
                </a:lnTo>
                <a:lnTo>
                  <a:pt x="948704" y="416807"/>
                </a:lnTo>
                <a:lnTo>
                  <a:pt x="981008" y="384429"/>
                </a:lnTo>
                <a:lnTo>
                  <a:pt x="1010632" y="349535"/>
                </a:lnTo>
                <a:lnTo>
                  <a:pt x="1037406" y="312294"/>
                </a:lnTo>
                <a:lnTo>
                  <a:pt x="1061161" y="272878"/>
                </a:lnTo>
                <a:lnTo>
                  <a:pt x="1081727" y="231456"/>
                </a:lnTo>
                <a:lnTo>
                  <a:pt x="1098934" y="188199"/>
                </a:lnTo>
                <a:lnTo>
                  <a:pt x="1112613" y="143276"/>
                </a:lnTo>
                <a:lnTo>
                  <a:pt x="1122594" y="96858"/>
                </a:lnTo>
                <a:lnTo>
                  <a:pt x="1128707" y="49114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65161" y="6291071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4">
                <a:moveTo>
                  <a:pt x="565378" y="0"/>
                </a:moveTo>
                <a:lnTo>
                  <a:pt x="516592" y="2080"/>
                </a:lnTo>
                <a:lnTo>
                  <a:pt x="468959" y="8207"/>
                </a:lnTo>
                <a:lnTo>
                  <a:pt x="422648" y="18210"/>
                </a:lnTo>
                <a:lnTo>
                  <a:pt x="377829" y="31921"/>
                </a:lnTo>
                <a:lnTo>
                  <a:pt x="334672" y="49168"/>
                </a:lnTo>
                <a:lnTo>
                  <a:pt x="293345" y="69781"/>
                </a:lnTo>
                <a:lnTo>
                  <a:pt x="254020" y="93591"/>
                </a:lnTo>
                <a:lnTo>
                  <a:pt x="216866" y="120427"/>
                </a:lnTo>
                <a:lnTo>
                  <a:pt x="182052" y="150120"/>
                </a:lnTo>
                <a:lnTo>
                  <a:pt x="149748" y="182498"/>
                </a:lnTo>
                <a:lnTo>
                  <a:pt x="120124" y="217392"/>
                </a:lnTo>
                <a:lnTo>
                  <a:pt x="93350" y="254633"/>
                </a:lnTo>
                <a:lnTo>
                  <a:pt x="69595" y="294049"/>
                </a:lnTo>
                <a:lnTo>
                  <a:pt x="49029" y="335471"/>
                </a:lnTo>
                <a:lnTo>
                  <a:pt x="31822" y="378728"/>
                </a:lnTo>
                <a:lnTo>
                  <a:pt x="18143" y="423651"/>
                </a:lnTo>
                <a:lnTo>
                  <a:pt x="8162" y="470069"/>
                </a:lnTo>
                <a:lnTo>
                  <a:pt x="2049" y="517813"/>
                </a:lnTo>
                <a:lnTo>
                  <a:pt x="0" y="566927"/>
                </a:lnTo>
                <a:lnTo>
                  <a:pt x="1130757" y="566927"/>
                </a:lnTo>
                <a:lnTo>
                  <a:pt x="1128707" y="517813"/>
                </a:lnTo>
                <a:lnTo>
                  <a:pt x="1122594" y="470069"/>
                </a:lnTo>
                <a:lnTo>
                  <a:pt x="1112613" y="423651"/>
                </a:lnTo>
                <a:lnTo>
                  <a:pt x="1098934" y="378728"/>
                </a:lnTo>
                <a:lnTo>
                  <a:pt x="1081727" y="335471"/>
                </a:lnTo>
                <a:lnTo>
                  <a:pt x="1061161" y="294049"/>
                </a:lnTo>
                <a:lnTo>
                  <a:pt x="1037406" y="254633"/>
                </a:lnTo>
                <a:lnTo>
                  <a:pt x="1010632" y="217392"/>
                </a:lnTo>
                <a:lnTo>
                  <a:pt x="981008" y="182498"/>
                </a:lnTo>
                <a:lnTo>
                  <a:pt x="948704" y="150120"/>
                </a:lnTo>
                <a:lnTo>
                  <a:pt x="913890" y="120427"/>
                </a:lnTo>
                <a:lnTo>
                  <a:pt x="876736" y="93591"/>
                </a:lnTo>
                <a:lnTo>
                  <a:pt x="837411" y="69781"/>
                </a:lnTo>
                <a:lnTo>
                  <a:pt x="796085" y="49168"/>
                </a:lnTo>
                <a:lnTo>
                  <a:pt x="752927" y="31921"/>
                </a:lnTo>
                <a:lnTo>
                  <a:pt x="708108" y="18210"/>
                </a:lnTo>
                <a:lnTo>
                  <a:pt x="661797" y="8207"/>
                </a:lnTo>
                <a:lnTo>
                  <a:pt x="614164" y="2080"/>
                </a:lnTo>
                <a:lnTo>
                  <a:pt x="565378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65135" y="3550920"/>
            <a:ext cx="1130935" cy="1127760"/>
          </a:xfrm>
          <a:custGeom>
            <a:avLst/>
            <a:gdLst/>
            <a:ahLst/>
            <a:cxnLst/>
            <a:rect l="l" t="t" r="r" b="b"/>
            <a:pathLst>
              <a:path w="1130934" h="1127760">
                <a:moveTo>
                  <a:pt x="565404" y="0"/>
                </a:moveTo>
                <a:lnTo>
                  <a:pt x="516618" y="2069"/>
                </a:lnTo>
                <a:lnTo>
                  <a:pt x="468985" y="8166"/>
                </a:lnTo>
                <a:lnTo>
                  <a:pt x="422674" y="18120"/>
                </a:lnTo>
                <a:lnTo>
                  <a:pt x="377854" y="31762"/>
                </a:lnTo>
                <a:lnTo>
                  <a:pt x="334697" y="48924"/>
                </a:lnTo>
                <a:lnTo>
                  <a:pt x="293371" y="69435"/>
                </a:lnTo>
                <a:lnTo>
                  <a:pt x="254046" y="93126"/>
                </a:lnTo>
                <a:lnTo>
                  <a:pt x="216891" y="119829"/>
                </a:lnTo>
                <a:lnTo>
                  <a:pt x="182077" y="149373"/>
                </a:lnTo>
                <a:lnTo>
                  <a:pt x="149774" y="181590"/>
                </a:lnTo>
                <a:lnTo>
                  <a:pt x="120150" y="216311"/>
                </a:lnTo>
                <a:lnTo>
                  <a:pt x="93376" y="253365"/>
                </a:lnTo>
                <a:lnTo>
                  <a:pt x="69621" y="292584"/>
                </a:lnTo>
                <a:lnTo>
                  <a:pt x="49055" y="333799"/>
                </a:lnTo>
                <a:lnTo>
                  <a:pt x="31847" y="376840"/>
                </a:lnTo>
                <a:lnTo>
                  <a:pt x="18168" y="421537"/>
                </a:lnTo>
                <a:lnTo>
                  <a:pt x="8188" y="467723"/>
                </a:lnTo>
                <a:lnTo>
                  <a:pt x="2075" y="515227"/>
                </a:lnTo>
                <a:lnTo>
                  <a:pt x="0" y="563879"/>
                </a:lnTo>
                <a:lnTo>
                  <a:pt x="2075" y="612532"/>
                </a:lnTo>
                <a:lnTo>
                  <a:pt x="8188" y="660036"/>
                </a:lnTo>
                <a:lnTo>
                  <a:pt x="18168" y="706222"/>
                </a:lnTo>
                <a:lnTo>
                  <a:pt x="31847" y="750919"/>
                </a:lnTo>
                <a:lnTo>
                  <a:pt x="49055" y="793960"/>
                </a:lnTo>
                <a:lnTo>
                  <a:pt x="69621" y="835175"/>
                </a:lnTo>
                <a:lnTo>
                  <a:pt x="93376" y="874394"/>
                </a:lnTo>
                <a:lnTo>
                  <a:pt x="120150" y="911448"/>
                </a:lnTo>
                <a:lnTo>
                  <a:pt x="149774" y="946169"/>
                </a:lnTo>
                <a:lnTo>
                  <a:pt x="182077" y="978386"/>
                </a:lnTo>
                <a:lnTo>
                  <a:pt x="216891" y="1007930"/>
                </a:lnTo>
                <a:lnTo>
                  <a:pt x="254046" y="1034633"/>
                </a:lnTo>
                <a:lnTo>
                  <a:pt x="293371" y="1058324"/>
                </a:lnTo>
                <a:lnTo>
                  <a:pt x="334697" y="1078835"/>
                </a:lnTo>
                <a:lnTo>
                  <a:pt x="377854" y="1095997"/>
                </a:lnTo>
                <a:lnTo>
                  <a:pt x="422674" y="1109639"/>
                </a:lnTo>
                <a:lnTo>
                  <a:pt x="468985" y="1119593"/>
                </a:lnTo>
                <a:lnTo>
                  <a:pt x="516618" y="1125690"/>
                </a:lnTo>
                <a:lnTo>
                  <a:pt x="565404" y="1127759"/>
                </a:lnTo>
                <a:lnTo>
                  <a:pt x="614189" y="1125690"/>
                </a:lnTo>
                <a:lnTo>
                  <a:pt x="661822" y="1119593"/>
                </a:lnTo>
                <a:lnTo>
                  <a:pt x="708133" y="1109639"/>
                </a:lnTo>
                <a:lnTo>
                  <a:pt x="752953" y="1095997"/>
                </a:lnTo>
                <a:lnTo>
                  <a:pt x="796110" y="1078835"/>
                </a:lnTo>
                <a:lnTo>
                  <a:pt x="837436" y="1058324"/>
                </a:lnTo>
                <a:lnTo>
                  <a:pt x="876761" y="1034633"/>
                </a:lnTo>
                <a:lnTo>
                  <a:pt x="913916" y="1007930"/>
                </a:lnTo>
                <a:lnTo>
                  <a:pt x="948730" y="978386"/>
                </a:lnTo>
                <a:lnTo>
                  <a:pt x="981033" y="946169"/>
                </a:lnTo>
                <a:lnTo>
                  <a:pt x="1010657" y="911448"/>
                </a:lnTo>
                <a:lnTo>
                  <a:pt x="1037431" y="874394"/>
                </a:lnTo>
                <a:lnTo>
                  <a:pt x="1061186" y="835175"/>
                </a:lnTo>
                <a:lnTo>
                  <a:pt x="1081752" y="793960"/>
                </a:lnTo>
                <a:lnTo>
                  <a:pt x="1098960" y="750919"/>
                </a:lnTo>
                <a:lnTo>
                  <a:pt x="1112639" y="706222"/>
                </a:lnTo>
                <a:lnTo>
                  <a:pt x="1122619" y="660036"/>
                </a:lnTo>
                <a:lnTo>
                  <a:pt x="1128732" y="612532"/>
                </a:lnTo>
                <a:lnTo>
                  <a:pt x="1130808" y="563879"/>
                </a:lnTo>
                <a:lnTo>
                  <a:pt x="1128732" y="515227"/>
                </a:lnTo>
                <a:lnTo>
                  <a:pt x="1122619" y="467723"/>
                </a:lnTo>
                <a:lnTo>
                  <a:pt x="1112639" y="421537"/>
                </a:lnTo>
                <a:lnTo>
                  <a:pt x="1098960" y="376840"/>
                </a:lnTo>
                <a:lnTo>
                  <a:pt x="1081752" y="333799"/>
                </a:lnTo>
                <a:lnTo>
                  <a:pt x="1061186" y="292584"/>
                </a:lnTo>
                <a:lnTo>
                  <a:pt x="1037431" y="253365"/>
                </a:lnTo>
                <a:lnTo>
                  <a:pt x="1010657" y="216311"/>
                </a:lnTo>
                <a:lnTo>
                  <a:pt x="981033" y="181590"/>
                </a:lnTo>
                <a:lnTo>
                  <a:pt x="948730" y="149373"/>
                </a:lnTo>
                <a:lnTo>
                  <a:pt x="913916" y="119829"/>
                </a:lnTo>
                <a:lnTo>
                  <a:pt x="876761" y="93126"/>
                </a:lnTo>
                <a:lnTo>
                  <a:pt x="837436" y="69435"/>
                </a:lnTo>
                <a:lnTo>
                  <a:pt x="796110" y="48924"/>
                </a:lnTo>
                <a:lnTo>
                  <a:pt x="752953" y="31762"/>
                </a:lnTo>
                <a:lnTo>
                  <a:pt x="708133" y="18120"/>
                </a:lnTo>
                <a:lnTo>
                  <a:pt x="661822" y="8166"/>
                </a:lnTo>
                <a:lnTo>
                  <a:pt x="614189" y="2069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65135" y="2179320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65135" y="807719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65156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4"/>
                </a:lnTo>
                <a:lnTo>
                  <a:pt x="8163" y="96858"/>
                </a:lnTo>
                <a:lnTo>
                  <a:pt x="18144" y="143276"/>
                </a:lnTo>
                <a:lnTo>
                  <a:pt x="31823" y="188199"/>
                </a:lnTo>
                <a:lnTo>
                  <a:pt x="49031" y="231456"/>
                </a:lnTo>
                <a:lnTo>
                  <a:pt x="69598" y="272878"/>
                </a:lnTo>
                <a:lnTo>
                  <a:pt x="93353" y="312294"/>
                </a:lnTo>
                <a:lnTo>
                  <a:pt x="120128" y="349535"/>
                </a:lnTo>
                <a:lnTo>
                  <a:pt x="149753" y="384429"/>
                </a:lnTo>
                <a:lnTo>
                  <a:pt x="182057" y="416807"/>
                </a:lnTo>
                <a:lnTo>
                  <a:pt x="216871" y="446500"/>
                </a:lnTo>
                <a:lnTo>
                  <a:pt x="254026" y="473336"/>
                </a:lnTo>
                <a:lnTo>
                  <a:pt x="293351" y="497146"/>
                </a:lnTo>
                <a:lnTo>
                  <a:pt x="334677" y="517759"/>
                </a:lnTo>
                <a:lnTo>
                  <a:pt x="377834" y="535006"/>
                </a:lnTo>
                <a:lnTo>
                  <a:pt x="422652" y="548717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7"/>
                </a:lnTo>
                <a:lnTo>
                  <a:pt x="752927" y="535006"/>
                </a:lnTo>
                <a:lnTo>
                  <a:pt x="796085" y="517759"/>
                </a:lnTo>
                <a:lnTo>
                  <a:pt x="837411" y="497146"/>
                </a:lnTo>
                <a:lnTo>
                  <a:pt x="876736" y="473336"/>
                </a:lnTo>
                <a:lnTo>
                  <a:pt x="913890" y="446500"/>
                </a:lnTo>
                <a:lnTo>
                  <a:pt x="948704" y="416807"/>
                </a:lnTo>
                <a:lnTo>
                  <a:pt x="981008" y="384429"/>
                </a:lnTo>
                <a:lnTo>
                  <a:pt x="1010632" y="349535"/>
                </a:lnTo>
                <a:lnTo>
                  <a:pt x="1037406" y="312294"/>
                </a:lnTo>
                <a:lnTo>
                  <a:pt x="1061161" y="272878"/>
                </a:lnTo>
                <a:lnTo>
                  <a:pt x="1081727" y="231456"/>
                </a:lnTo>
                <a:lnTo>
                  <a:pt x="1098934" y="188199"/>
                </a:lnTo>
                <a:lnTo>
                  <a:pt x="1112613" y="143276"/>
                </a:lnTo>
                <a:lnTo>
                  <a:pt x="1122594" y="96858"/>
                </a:lnTo>
                <a:lnTo>
                  <a:pt x="1128707" y="49114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27617" y="6291071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4">
                <a:moveTo>
                  <a:pt x="565378" y="0"/>
                </a:moveTo>
                <a:lnTo>
                  <a:pt x="516592" y="2080"/>
                </a:lnTo>
                <a:lnTo>
                  <a:pt x="468959" y="8207"/>
                </a:lnTo>
                <a:lnTo>
                  <a:pt x="422648" y="18210"/>
                </a:lnTo>
                <a:lnTo>
                  <a:pt x="377829" y="31921"/>
                </a:lnTo>
                <a:lnTo>
                  <a:pt x="334672" y="49168"/>
                </a:lnTo>
                <a:lnTo>
                  <a:pt x="293345" y="69781"/>
                </a:lnTo>
                <a:lnTo>
                  <a:pt x="254020" y="93591"/>
                </a:lnTo>
                <a:lnTo>
                  <a:pt x="216866" y="120427"/>
                </a:lnTo>
                <a:lnTo>
                  <a:pt x="182052" y="150120"/>
                </a:lnTo>
                <a:lnTo>
                  <a:pt x="149748" y="182498"/>
                </a:lnTo>
                <a:lnTo>
                  <a:pt x="120124" y="217392"/>
                </a:lnTo>
                <a:lnTo>
                  <a:pt x="93350" y="254633"/>
                </a:lnTo>
                <a:lnTo>
                  <a:pt x="69595" y="294049"/>
                </a:lnTo>
                <a:lnTo>
                  <a:pt x="49029" y="335471"/>
                </a:lnTo>
                <a:lnTo>
                  <a:pt x="31822" y="378728"/>
                </a:lnTo>
                <a:lnTo>
                  <a:pt x="18143" y="423651"/>
                </a:lnTo>
                <a:lnTo>
                  <a:pt x="8162" y="470069"/>
                </a:lnTo>
                <a:lnTo>
                  <a:pt x="2049" y="517813"/>
                </a:lnTo>
                <a:lnTo>
                  <a:pt x="0" y="566927"/>
                </a:lnTo>
                <a:lnTo>
                  <a:pt x="1130757" y="566927"/>
                </a:lnTo>
                <a:lnTo>
                  <a:pt x="1128707" y="517813"/>
                </a:lnTo>
                <a:lnTo>
                  <a:pt x="1122594" y="470069"/>
                </a:lnTo>
                <a:lnTo>
                  <a:pt x="1112613" y="423651"/>
                </a:lnTo>
                <a:lnTo>
                  <a:pt x="1098934" y="378728"/>
                </a:lnTo>
                <a:lnTo>
                  <a:pt x="1081727" y="335471"/>
                </a:lnTo>
                <a:lnTo>
                  <a:pt x="1061161" y="294049"/>
                </a:lnTo>
                <a:lnTo>
                  <a:pt x="1037406" y="254633"/>
                </a:lnTo>
                <a:lnTo>
                  <a:pt x="1010632" y="217392"/>
                </a:lnTo>
                <a:lnTo>
                  <a:pt x="981008" y="182498"/>
                </a:lnTo>
                <a:lnTo>
                  <a:pt x="948704" y="150120"/>
                </a:lnTo>
                <a:lnTo>
                  <a:pt x="913890" y="120427"/>
                </a:lnTo>
                <a:lnTo>
                  <a:pt x="876736" y="93591"/>
                </a:lnTo>
                <a:lnTo>
                  <a:pt x="837411" y="69781"/>
                </a:lnTo>
                <a:lnTo>
                  <a:pt x="796085" y="49168"/>
                </a:lnTo>
                <a:lnTo>
                  <a:pt x="752927" y="31921"/>
                </a:lnTo>
                <a:lnTo>
                  <a:pt x="708108" y="18210"/>
                </a:lnTo>
                <a:lnTo>
                  <a:pt x="661797" y="8207"/>
                </a:lnTo>
                <a:lnTo>
                  <a:pt x="614164" y="2080"/>
                </a:lnTo>
                <a:lnTo>
                  <a:pt x="56537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27592" y="4919471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27592" y="3550920"/>
            <a:ext cx="1130935" cy="1127760"/>
          </a:xfrm>
          <a:custGeom>
            <a:avLst/>
            <a:gdLst/>
            <a:ahLst/>
            <a:cxnLst/>
            <a:rect l="l" t="t" r="r" b="b"/>
            <a:pathLst>
              <a:path w="1130934" h="1127760">
                <a:moveTo>
                  <a:pt x="565404" y="0"/>
                </a:moveTo>
                <a:lnTo>
                  <a:pt x="516618" y="2069"/>
                </a:lnTo>
                <a:lnTo>
                  <a:pt x="468985" y="8166"/>
                </a:lnTo>
                <a:lnTo>
                  <a:pt x="422674" y="18120"/>
                </a:lnTo>
                <a:lnTo>
                  <a:pt x="377854" y="31762"/>
                </a:lnTo>
                <a:lnTo>
                  <a:pt x="334697" y="48924"/>
                </a:lnTo>
                <a:lnTo>
                  <a:pt x="293371" y="69435"/>
                </a:lnTo>
                <a:lnTo>
                  <a:pt x="254046" y="93126"/>
                </a:lnTo>
                <a:lnTo>
                  <a:pt x="216891" y="119829"/>
                </a:lnTo>
                <a:lnTo>
                  <a:pt x="182077" y="149373"/>
                </a:lnTo>
                <a:lnTo>
                  <a:pt x="149774" y="181590"/>
                </a:lnTo>
                <a:lnTo>
                  <a:pt x="120150" y="216311"/>
                </a:lnTo>
                <a:lnTo>
                  <a:pt x="93376" y="253365"/>
                </a:lnTo>
                <a:lnTo>
                  <a:pt x="69621" y="292584"/>
                </a:lnTo>
                <a:lnTo>
                  <a:pt x="49055" y="333799"/>
                </a:lnTo>
                <a:lnTo>
                  <a:pt x="31847" y="376840"/>
                </a:lnTo>
                <a:lnTo>
                  <a:pt x="18168" y="421537"/>
                </a:lnTo>
                <a:lnTo>
                  <a:pt x="8188" y="467723"/>
                </a:lnTo>
                <a:lnTo>
                  <a:pt x="2075" y="515227"/>
                </a:lnTo>
                <a:lnTo>
                  <a:pt x="0" y="563879"/>
                </a:lnTo>
                <a:lnTo>
                  <a:pt x="2075" y="612532"/>
                </a:lnTo>
                <a:lnTo>
                  <a:pt x="8188" y="660036"/>
                </a:lnTo>
                <a:lnTo>
                  <a:pt x="18168" y="706222"/>
                </a:lnTo>
                <a:lnTo>
                  <a:pt x="31847" y="750919"/>
                </a:lnTo>
                <a:lnTo>
                  <a:pt x="49055" y="793960"/>
                </a:lnTo>
                <a:lnTo>
                  <a:pt x="69621" y="835175"/>
                </a:lnTo>
                <a:lnTo>
                  <a:pt x="93376" y="874394"/>
                </a:lnTo>
                <a:lnTo>
                  <a:pt x="120150" y="911448"/>
                </a:lnTo>
                <a:lnTo>
                  <a:pt x="149774" y="946169"/>
                </a:lnTo>
                <a:lnTo>
                  <a:pt x="182077" y="978386"/>
                </a:lnTo>
                <a:lnTo>
                  <a:pt x="216891" y="1007930"/>
                </a:lnTo>
                <a:lnTo>
                  <a:pt x="254046" y="1034633"/>
                </a:lnTo>
                <a:lnTo>
                  <a:pt x="293371" y="1058324"/>
                </a:lnTo>
                <a:lnTo>
                  <a:pt x="334697" y="1078835"/>
                </a:lnTo>
                <a:lnTo>
                  <a:pt x="377854" y="1095997"/>
                </a:lnTo>
                <a:lnTo>
                  <a:pt x="422674" y="1109639"/>
                </a:lnTo>
                <a:lnTo>
                  <a:pt x="468985" y="1119593"/>
                </a:lnTo>
                <a:lnTo>
                  <a:pt x="516618" y="1125690"/>
                </a:lnTo>
                <a:lnTo>
                  <a:pt x="565404" y="1127759"/>
                </a:lnTo>
                <a:lnTo>
                  <a:pt x="614189" y="1125690"/>
                </a:lnTo>
                <a:lnTo>
                  <a:pt x="661822" y="1119593"/>
                </a:lnTo>
                <a:lnTo>
                  <a:pt x="708133" y="1109639"/>
                </a:lnTo>
                <a:lnTo>
                  <a:pt x="752953" y="1095997"/>
                </a:lnTo>
                <a:lnTo>
                  <a:pt x="796110" y="1078835"/>
                </a:lnTo>
                <a:lnTo>
                  <a:pt x="837436" y="1058324"/>
                </a:lnTo>
                <a:lnTo>
                  <a:pt x="876761" y="1034633"/>
                </a:lnTo>
                <a:lnTo>
                  <a:pt x="913916" y="1007930"/>
                </a:lnTo>
                <a:lnTo>
                  <a:pt x="948730" y="978386"/>
                </a:lnTo>
                <a:lnTo>
                  <a:pt x="981033" y="946169"/>
                </a:lnTo>
                <a:lnTo>
                  <a:pt x="1010657" y="911448"/>
                </a:lnTo>
                <a:lnTo>
                  <a:pt x="1037431" y="874394"/>
                </a:lnTo>
                <a:lnTo>
                  <a:pt x="1061186" y="835175"/>
                </a:lnTo>
                <a:lnTo>
                  <a:pt x="1081752" y="793960"/>
                </a:lnTo>
                <a:lnTo>
                  <a:pt x="1098960" y="750919"/>
                </a:lnTo>
                <a:lnTo>
                  <a:pt x="1112639" y="706222"/>
                </a:lnTo>
                <a:lnTo>
                  <a:pt x="1122619" y="660036"/>
                </a:lnTo>
                <a:lnTo>
                  <a:pt x="1128732" y="612532"/>
                </a:lnTo>
                <a:lnTo>
                  <a:pt x="1130808" y="563879"/>
                </a:lnTo>
                <a:lnTo>
                  <a:pt x="1128732" y="515227"/>
                </a:lnTo>
                <a:lnTo>
                  <a:pt x="1122619" y="467723"/>
                </a:lnTo>
                <a:lnTo>
                  <a:pt x="1112639" y="421537"/>
                </a:lnTo>
                <a:lnTo>
                  <a:pt x="1098960" y="376840"/>
                </a:lnTo>
                <a:lnTo>
                  <a:pt x="1081752" y="333799"/>
                </a:lnTo>
                <a:lnTo>
                  <a:pt x="1061186" y="292584"/>
                </a:lnTo>
                <a:lnTo>
                  <a:pt x="1037431" y="253365"/>
                </a:lnTo>
                <a:lnTo>
                  <a:pt x="1010657" y="216311"/>
                </a:lnTo>
                <a:lnTo>
                  <a:pt x="981033" y="181590"/>
                </a:lnTo>
                <a:lnTo>
                  <a:pt x="948730" y="149373"/>
                </a:lnTo>
                <a:lnTo>
                  <a:pt x="913916" y="119829"/>
                </a:lnTo>
                <a:lnTo>
                  <a:pt x="876761" y="93126"/>
                </a:lnTo>
                <a:lnTo>
                  <a:pt x="837436" y="69435"/>
                </a:lnTo>
                <a:lnTo>
                  <a:pt x="796110" y="48924"/>
                </a:lnTo>
                <a:lnTo>
                  <a:pt x="752953" y="31762"/>
                </a:lnTo>
                <a:lnTo>
                  <a:pt x="708133" y="18120"/>
                </a:lnTo>
                <a:lnTo>
                  <a:pt x="661822" y="8166"/>
                </a:lnTo>
                <a:lnTo>
                  <a:pt x="614189" y="2069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27592" y="2179320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27592" y="807719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27613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4"/>
                </a:lnTo>
                <a:lnTo>
                  <a:pt x="8163" y="96858"/>
                </a:lnTo>
                <a:lnTo>
                  <a:pt x="18144" y="143276"/>
                </a:lnTo>
                <a:lnTo>
                  <a:pt x="31823" y="188199"/>
                </a:lnTo>
                <a:lnTo>
                  <a:pt x="49031" y="231456"/>
                </a:lnTo>
                <a:lnTo>
                  <a:pt x="69598" y="272878"/>
                </a:lnTo>
                <a:lnTo>
                  <a:pt x="93353" y="312294"/>
                </a:lnTo>
                <a:lnTo>
                  <a:pt x="120128" y="349535"/>
                </a:lnTo>
                <a:lnTo>
                  <a:pt x="149753" y="384429"/>
                </a:lnTo>
                <a:lnTo>
                  <a:pt x="182057" y="416807"/>
                </a:lnTo>
                <a:lnTo>
                  <a:pt x="216871" y="446500"/>
                </a:lnTo>
                <a:lnTo>
                  <a:pt x="254026" y="473336"/>
                </a:lnTo>
                <a:lnTo>
                  <a:pt x="293351" y="497146"/>
                </a:lnTo>
                <a:lnTo>
                  <a:pt x="334677" y="517759"/>
                </a:lnTo>
                <a:lnTo>
                  <a:pt x="377834" y="535006"/>
                </a:lnTo>
                <a:lnTo>
                  <a:pt x="422652" y="548717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7"/>
                </a:lnTo>
                <a:lnTo>
                  <a:pt x="752927" y="535006"/>
                </a:lnTo>
                <a:lnTo>
                  <a:pt x="796085" y="517759"/>
                </a:lnTo>
                <a:lnTo>
                  <a:pt x="837411" y="497146"/>
                </a:lnTo>
                <a:lnTo>
                  <a:pt x="876736" y="473336"/>
                </a:lnTo>
                <a:lnTo>
                  <a:pt x="913890" y="446500"/>
                </a:lnTo>
                <a:lnTo>
                  <a:pt x="948704" y="416807"/>
                </a:lnTo>
                <a:lnTo>
                  <a:pt x="981008" y="384429"/>
                </a:lnTo>
                <a:lnTo>
                  <a:pt x="1010632" y="349535"/>
                </a:lnTo>
                <a:lnTo>
                  <a:pt x="1037406" y="312294"/>
                </a:lnTo>
                <a:lnTo>
                  <a:pt x="1061161" y="272878"/>
                </a:lnTo>
                <a:lnTo>
                  <a:pt x="1081727" y="231456"/>
                </a:lnTo>
                <a:lnTo>
                  <a:pt x="1098934" y="188199"/>
                </a:lnTo>
                <a:lnTo>
                  <a:pt x="1112613" y="143276"/>
                </a:lnTo>
                <a:lnTo>
                  <a:pt x="1122594" y="96858"/>
                </a:lnTo>
                <a:lnTo>
                  <a:pt x="1128707" y="49114"/>
                </a:lnTo>
                <a:lnTo>
                  <a:pt x="1130769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290073" y="6291071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4">
                <a:moveTo>
                  <a:pt x="565378" y="0"/>
                </a:moveTo>
                <a:lnTo>
                  <a:pt x="516592" y="2080"/>
                </a:lnTo>
                <a:lnTo>
                  <a:pt x="468959" y="8207"/>
                </a:lnTo>
                <a:lnTo>
                  <a:pt x="422648" y="18210"/>
                </a:lnTo>
                <a:lnTo>
                  <a:pt x="377829" y="31921"/>
                </a:lnTo>
                <a:lnTo>
                  <a:pt x="334672" y="49168"/>
                </a:lnTo>
                <a:lnTo>
                  <a:pt x="293345" y="69781"/>
                </a:lnTo>
                <a:lnTo>
                  <a:pt x="254020" y="93591"/>
                </a:lnTo>
                <a:lnTo>
                  <a:pt x="216866" y="120427"/>
                </a:lnTo>
                <a:lnTo>
                  <a:pt x="182052" y="150120"/>
                </a:lnTo>
                <a:lnTo>
                  <a:pt x="149748" y="182498"/>
                </a:lnTo>
                <a:lnTo>
                  <a:pt x="120124" y="217392"/>
                </a:lnTo>
                <a:lnTo>
                  <a:pt x="93350" y="254633"/>
                </a:lnTo>
                <a:lnTo>
                  <a:pt x="69595" y="294049"/>
                </a:lnTo>
                <a:lnTo>
                  <a:pt x="49029" y="335471"/>
                </a:lnTo>
                <a:lnTo>
                  <a:pt x="31822" y="378728"/>
                </a:lnTo>
                <a:lnTo>
                  <a:pt x="18143" y="423651"/>
                </a:lnTo>
                <a:lnTo>
                  <a:pt x="8162" y="470069"/>
                </a:lnTo>
                <a:lnTo>
                  <a:pt x="2049" y="517813"/>
                </a:lnTo>
                <a:lnTo>
                  <a:pt x="0" y="566927"/>
                </a:lnTo>
                <a:lnTo>
                  <a:pt x="1130757" y="566927"/>
                </a:lnTo>
                <a:lnTo>
                  <a:pt x="1128707" y="517813"/>
                </a:lnTo>
                <a:lnTo>
                  <a:pt x="1122594" y="470069"/>
                </a:lnTo>
                <a:lnTo>
                  <a:pt x="1112613" y="423651"/>
                </a:lnTo>
                <a:lnTo>
                  <a:pt x="1098934" y="378728"/>
                </a:lnTo>
                <a:lnTo>
                  <a:pt x="1081727" y="335471"/>
                </a:lnTo>
                <a:lnTo>
                  <a:pt x="1061161" y="294049"/>
                </a:lnTo>
                <a:lnTo>
                  <a:pt x="1037406" y="254633"/>
                </a:lnTo>
                <a:lnTo>
                  <a:pt x="1010632" y="217392"/>
                </a:lnTo>
                <a:lnTo>
                  <a:pt x="981008" y="182498"/>
                </a:lnTo>
                <a:lnTo>
                  <a:pt x="948704" y="150120"/>
                </a:lnTo>
                <a:lnTo>
                  <a:pt x="913890" y="120427"/>
                </a:lnTo>
                <a:lnTo>
                  <a:pt x="876736" y="93591"/>
                </a:lnTo>
                <a:lnTo>
                  <a:pt x="837411" y="69781"/>
                </a:lnTo>
                <a:lnTo>
                  <a:pt x="796085" y="49168"/>
                </a:lnTo>
                <a:lnTo>
                  <a:pt x="752927" y="31921"/>
                </a:lnTo>
                <a:lnTo>
                  <a:pt x="708108" y="18210"/>
                </a:lnTo>
                <a:lnTo>
                  <a:pt x="661797" y="8207"/>
                </a:lnTo>
                <a:lnTo>
                  <a:pt x="614164" y="2080"/>
                </a:lnTo>
                <a:lnTo>
                  <a:pt x="565378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290047" y="4919471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290047" y="3550920"/>
            <a:ext cx="1130935" cy="1127760"/>
          </a:xfrm>
          <a:custGeom>
            <a:avLst/>
            <a:gdLst/>
            <a:ahLst/>
            <a:cxnLst/>
            <a:rect l="l" t="t" r="r" b="b"/>
            <a:pathLst>
              <a:path w="1130934" h="1127760">
                <a:moveTo>
                  <a:pt x="565404" y="0"/>
                </a:moveTo>
                <a:lnTo>
                  <a:pt x="516618" y="2069"/>
                </a:lnTo>
                <a:lnTo>
                  <a:pt x="468985" y="8166"/>
                </a:lnTo>
                <a:lnTo>
                  <a:pt x="422674" y="18120"/>
                </a:lnTo>
                <a:lnTo>
                  <a:pt x="377854" y="31762"/>
                </a:lnTo>
                <a:lnTo>
                  <a:pt x="334697" y="48924"/>
                </a:lnTo>
                <a:lnTo>
                  <a:pt x="293371" y="69435"/>
                </a:lnTo>
                <a:lnTo>
                  <a:pt x="254046" y="93126"/>
                </a:lnTo>
                <a:lnTo>
                  <a:pt x="216891" y="119829"/>
                </a:lnTo>
                <a:lnTo>
                  <a:pt x="182077" y="149373"/>
                </a:lnTo>
                <a:lnTo>
                  <a:pt x="149774" y="181590"/>
                </a:lnTo>
                <a:lnTo>
                  <a:pt x="120150" y="216311"/>
                </a:lnTo>
                <a:lnTo>
                  <a:pt x="93376" y="253365"/>
                </a:lnTo>
                <a:lnTo>
                  <a:pt x="69621" y="292584"/>
                </a:lnTo>
                <a:lnTo>
                  <a:pt x="49055" y="333799"/>
                </a:lnTo>
                <a:lnTo>
                  <a:pt x="31847" y="376840"/>
                </a:lnTo>
                <a:lnTo>
                  <a:pt x="18168" y="421537"/>
                </a:lnTo>
                <a:lnTo>
                  <a:pt x="8188" y="467723"/>
                </a:lnTo>
                <a:lnTo>
                  <a:pt x="2075" y="515227"/>
                </a:lnTo>
                <a:lnTo>
                  <a:pt x="0" y="563879"/>
                </a:lnTo>
                <a:lnTo>
                  <a:pt x="2075" y="612532"/>
                </a:lnTo>
                <a:lnTo>
                  <a:pt x="8188" y="660036"/>
                </a:lnTo>
                <a:lnTo>
                  <a:pt x="18168" y="706222"/>
                </a:lnTo>
                <a:lnTo>
                  <a:pt x="31847" y="750919"/>
                </a:lnTo>
                <a:lnTo>
                  <a:pt x="49055" y="793960"/>
                </a:lnTo>
                <a:lnTo>
                  <a:pt x="69621" y="835175"/>
                </a:lnTo>
                <a:lnTo>
                  <a:pt x="93376" y="874394"/>
                </a:lnTo>
                <a:lnTo>
                  <a:pt x="120150" y="911448"/>
                </a:lnTo>
                <a:lnTo>
                  <a:pt x="149774" y="946169"/>
                </a:lnTo>
                <a:lnTo>
                  <a:pt x="182077" y="978386"/>
                </a:lnTo>
                <a:lnTo>
                  <a:pt x="216891" y="1007930"/>
                </a:lnTo>
                <a:lnTo>
                  <a:pt x="254046" y="1034633"/>
                </a:lnTo>
                <a:lnTo>
                  <a:pt x="293371" y="1058324"/>
                </a:lnTo>
                <a:lnTo>
                  <a:pt x="334697" y="1078835"/>
                </a:lnTo>
                <a:lnTo>
                  <a:pt x="377854" y="1095997"/>
                </a:lnTo>
                <a:lnTo>
                  <a:pt x="422674" y="1109639"/>
                </a:lnTo>
                <a:lnTo>
                  <a:pt x="468985" y="1119593"/>
                </a:lnTo>
                <a:lnTo>
                  <a:pt x="516618" y="1125690"/>
                </a:lnTo>
                <a:lnTo>
                  <a:pt x="565404" y="1127759"/>
                </a:lnTo>
                <a:lnTo>
                  <a:pt x="614189" y="1125690"/>
                </a:lnTo>
                <a:lnTo>
                  <a:pt x="661822" y="1119593"/>
                </a:lnTo>
                <a:lnTo>
                  <a:pt x="708133" y="1109639"/>
                </a:lnTo>
                <a:lnTo>
                  <a:pt x="752953" y="1095997"/>
                </a:lnTo>
                <a:lnTo>
                  <a:pt x="796110" y="1078835"/>
                </a:lnTo>
                <a:lnTo>
                  <a:pt x="837436" y="1058324"/>
                </a:lnTo>
                <a:lnTo>
                  <a:pt x="876761" y="1034633"/>
                </a:lnTo>
                <a:lnTo>
                  <a:pt x="913916" y="1007930"/>
                </a:lnTo>
                <a:lnTo>
                  <a:pt x="948730" y="978386"/>
                </a:lnTo>
                <a:lnTo>
                  <a:pt x="981033" y="946169"/>
                </a:lnTo>
                <a:lnTo>
                  <a:pt x="1010657" y="911448"/>
                </a:lnTo>
                <a:lnTo>
                  <a:pt x="1037431" y="874394"/>
                </a:lnTo>
                <a:lnTo>
                  <a:pt x="1061186" y="835175"/>
                </a:lnTo>
                <a:lnTo>
                  <a:pt x="1081752" y="793960"/>
                </a:lnTo>
                <a:lnTo>
                  <a:pt x="1098960" y="750919"/>
                </a:lnTo>
                <a:lnTo>
                  <a:pt x="1112639" y="706222"/>
                </a:lnTo>
                <a:lnTo>
                  <a:pt x="1122619" y="660036"/>
                </a:lnTo>
                <a:lnTo>
                  <a:pt x="1128732" y="612532"/>
                </a:lnTo>
                <a:lnTo>
                  <a:pt x="1130808" y="563879"/>
                </a:lnTo>
                <a:lnTo>
                  <a:pt x="1128732" y="515227"/>
                </a:lnTo>
                <a:lnTo>
                  <a:pt x="1122619" y="467723"/>
                </a:lnTo>
                <a:lnTo>
                  <a:pt x="1112639" y="421537"/>
                </a:lnTo>
                <a:lnTo>
                  <a:pt x="1098960" y="376840"/>
                </a:lnTo>
                <a:lnTo>
                  <a:pt x="1081752" y="333799"/>
                </a:lnTo>
                <a:lnTo>
                  <a:pt x="1061186" y="292584"/>
                </a:lnTo>
                <a:lnTo>
                  <a:pt x="1037431" y="253365"/>
                </a:lnTo>
                <a:lnTo>
                  <a:pt x="1010657" y="216311"/>
                </a:lnTo>
                <a:lnTo>
                  <a:pt x="981033" y="181590"/>
                </a:lnTo>
                <a:lnTo>
                  <a:pt x="948730" y="149373"/>
                </a:lnTo>
                <a:lnTo>
                  <a:pt x="913916" y="119829"/>
                </a:lnTo>
                <a:lnTo>
                  <a:pt x="876761" y="93126"/>
                </a:lnTo>
                <a:lnTo>
                  <a:pt x="837436" y="69435"/>
                </a:lnTo>
                <a:lnTo>
                  <a:pt x="796110" y="48924"/>
                </a:lnTo>
                <a:lnTo>
                  <a:pt x="752953" y="31762"/>
                </a:lnTo>
                <a:lnTo>
                  <a:pt x="708133" y="18120"/>
                </a:lnTo>
                <a:lnTo>
                  <a:pt x="661822" y="8166"/>
                </a:lnTo>
                <a:lnTo>
                  <a:pt x="614189" y="2069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290047" y="807719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290068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4"/>
                </a:lnTo>
                <a:lnTo>
                  <a:pt x="8163" y="96858"/>
                </a:lnTo>
                <a:lnTo>
                  <a:pt x="18144" y="143276"/>
                </a:lnTo>
                <a:lnTo>
                  <a:pt x="31823" y="188199"/>
                </a:lnTo>
                <a:lnTo>
                  <a:pt x="49031" y="231456"/>
                </a:lnTo>
                <a:lnTo>
                  <a:pt x="69598" y="272878"/>
                </a:lnTo>
                <a:lnTo>
                  <a:pt x="93353" y="312294"/>
                </a:lnTo>
                <a:lnTo>
                  <a:pt x="120128" y="349535"/>
                </a:lnTo>
                <a:lnTo>
                  <a:pt x="149753" y="384429"/>
                </a:lnTo>
                <a:lnTo>
                  <a:pt x="182057" y="416807"/>
                </a:lnTo>
                <a:lnTo>
                  <a:pt x="216871" y="446500"/>
                </a:lnTo>
                <a:lnTo>
                  <a:pt x="254026" y="473336"/>
                </a:lnTo>
                <a:lnTo>
                  <a:pt x="293351" y="497146"/>
                </a:lnTo>
                <a:lnTo>
                  <a:pt x="334677" y="517759"/>
                </a:lnTo>
                <a:lnTo>
                  <a:pt x="377834" y="535006"/>
                </a:lnTo>
                <a:lnTo>
                  <a:pt x="422652" y="548717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7"/>
                </a:lnTo>
                <a:lnTo>
                  <a:pt x="752927" y="535006"/>
                </a:lnTo>
                <a:lnTo>
                  <a:pt x="796085" y="517759"/>
                </a:lnTo>
                <a:lnTo>
                  <a:pt x="837411" y="497146"/>
                </a:lnTo>
                <a:lnTo>
                  <a:pt x="876736" y="473336"/>
                </a:lnTo>
                <a:lnTo>
                  <a:pt x="913890" y="446500"/>
                </a:lnTo>
                <a:lnTo>
                  <a:pt x="948704" y="416807"/>
                </a:lnTo>
                <a:lnTo>
                  <a:pt x="981008" y="384429"/>
                </a:lnTo>
                <a:lnTo>
                  <a:pt x="1010632" y="349535"/>
                </a:lnTo>
                <a:lnTo>
                  <a:pt x="1037406" y="312294"/>
                </a:lnTo>
                <a:lnTo>
                  <a:pt x="1061161" y="272878"/>
                </a:lnTo>
                <a:lnTo>
                  <a:pt x="1081727" y="231456"/>
                </a:lnTo>
                <a:lnTo>
                  <a:pt x="1098934" y="188199"/>
                </a:lnTo>
                <a:lnTo>
                  <a:pt x="1112613" y="143276"/>
                </a:lnTo>
                <a:lnTo>
                  <a:pt x="1122594" y="96858"/>
                </a:lnTo>
                <a:lnTo>
                  <a:pt x="1128707" y="49114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652528" y="629412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79">
                <a:moveTo>
                  <a:pt x="539470" y="0"/>
                </a:moveTo>
                <a:lnTo>
                  <a:pt x="451688" y="8851"/>
                </a:lnTo>
                <a:lnTo>
                  <a:pt x="404131" y="20778"/>
                </a:lnTo>
                <a:lnTo>
                  <a:pt x="358262" y="36627"/>
                </a:lnTo>
                <a:lnTo>
                  <a:pt x="314271" y="56210"/>
                </a:lnTo>
                <a:lnTo>
                  <a:pt x="272349" y="79333"/>
                </a:lnTo>
                <a:lnTo>
                  <a:pt x="232686" y="105808"/>
                </a:lnTo>
                <a:lnTo>
                  <a:pt x="195473" y="135444"/>
                </a:lnTo>
                <a:lnTo>
                  <a:pt x="160900" y="168049"/>
                </a:lnTo>
                <a:lnTo>
                  <a:pt x="129157" y="203433"/>
                </a:lnTo>
                <a:lnTo>
                  <a:pt x="100435" y="241405"/>
                </a:lnTo>
                <a:lnTo>
                  <a:pt x="74925" y="281775"/>
                </a:lnTo>
                <a:lnTo>
                  <a:pt x="52817" y="324352"/>
                </a:lnTo>
                <a:lnTo>
                  <a:pt x="34302" y="368945"/>
                </a:lnTo>
                <a:lnTo>
                  <a:pt x="19569" y="415363"/>
                </a:lnTo>
                <a:lnTo>
                  <a:pt x="8810" y="463416"/>
                </a:lnTo>
                <a:lnTo>
                  <a:pt x="2215" y="512913"/>
                </a:lnTo>
                <a:lnTo>
                  <a:pt x="0" y="563879"/>
                </a:lnTo>
                <a:lnTo>
                  <a:pt x="539470" y="563879"/>
                </a:lnTo>
                <a:lnTo>
                  <a:pt x="539470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652502" y="49225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713" y="8864"/>
                </a:lnTo>
                <a:lnTo>
                  <a:pt x="404156" y="20794"/>
                </a:lnTo>
                <a:lnTo>
                  <a:pt x="358288" y="36648"/>
                </a:lnTo>
                <a:lnTo>
                  <a:pt x="314297" y="56237"/>
                </a:lnTo>
                <a:lnTo>
                  <a:pt x="272375" y="79369"/>
                </a:lnTo>
                <a:lnTo>
                  <a:pt x="232712" y="105853"/>
                </a:lnTo>
                <a:lnTo>
                  <a:pt x="195498" y="135500"/>
                </a:lnTo>
                <a:lnTo>
                  <a:pt x="160925" y="168117"/>
                </a:lnTo>
                <a:lnTo>
                  <a:pt x="129182" y="203514"/>
                </a:lnTo>
                <a:lnTo>
                  <a:pt x="100461" y="241500"/>
                </a:lnTo>
                <a:lnTo>
                  <a:pt x="74951" y="281885"/>
                </a:lnTo>
                <a:lnTo>
                  <a:pt x="52843" y="324478"/>
                </a:lnTo>
                <a:lnTo>
                  <a:pt x="34327" y="369088"/>
                </a:lnTo>
                <a:lnTo>
                  <a:pt x="19594" y="415523"/>
                </a:lnTo>
                <a:lnTo>
                  <a:pt x="8835" y="463595"/>
                </a:lnTo>
                <a:lnTo>
                  <a:pt x="2240" y="513110"/>
                </a:lnTo>
                <a:lnTo>
                  <a:pt x="0" y="563879"/>
                </a:lnTo>
                <a:lnTo>
                  <a:pt x="2240" y="614649"/>
                </a:lnTo>
                <a:lnTo>
                  <a:pt x="8835" y="664164"/>
                </a:lnTo>
                <a:lnTo>
                  <a:pt x="19594" y="712236"/>
                </a:lnTo>
                <a:lnTo>
                  <a:pt x="34327" y="758671"/>
                </a:lnTo>
                <a:lnTo>
                  <a:pt x="52843" y="803281"/>
                </a:lnTo>
                <a:lnTo>
                  <a:pt x="74951" y="845874"/>
                </a:lnTo>
                <a:lnTo>
                  <a:pt x="100461" y="886259"/>
                </a:lnTo>
                <a:lnTo>
                  <a:pt x="129182" y="924245"/>
                </a:lnTo>
                <a:lnTo>
                  <a:pt x="160925" y="959642"/>
                </a:lnTo>
                <a:lnTo>
                  <a:pt x="195498" y="992259"/>
                </a:lnTo>
                <a:lnTo>
                  <a:pt x="232712" y="1021906"/>
                </a:lnTo>
                <a:lnTo>
                  <a:pt x="272375" y="1048390"/>
                </a:lnTo>
                <a:lnTo>
                  <a:pt x="314297" y="1071522"/>
                </a:lnTo>
                <a:lnTo>
                  <a:pt x="358288" y="1091111"/>
                </a:lnTo>
                <a:lnTo>
                  <a:pt x="404156" y="1106965"/>
                </a:lnTo>
                <a:lnTo>
                  <a:pt x="451713" y="1118895"/>
                </a:lnTo>
                <a:lnTo>
                  <a:pt x="539496" y="1127759"/>
                </a:lnTo>
                <a:lnTo>
                  <a:pt x="539496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652502" y="35509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713" y="8864"/>
                </a:lnTo>
                <a:lnTo>
                  <a:pt x="404156" y="20794"/>
                </a:lnTo>
                <a:lnTo>
                  <a:pt x="358288" y="36648"/>
                </a:lnTo>
                <a:lnTo>
                  <a:pt x="314297" y="56237"/>
                </a:lnTo>
                <a:lnTo>
                  <a:pt x="272375" y="79369"/>
                </a:lnTo>
                <a:lnTo>
                  <a:pt x="232712" y="105853"/>
                </a:lnTo>
                <a:lnTo>
                  <a:pt x="195498" y="135500"/>
                </a:lnTo>
                <a:lnTo>
                  <a:pt x="160925" y="168117"/>
                </a:lnTo>
                <a:lnTo>
                  <a:pt x="129182" y="203514"/>
                </a:lnTo>
                <a:lnTo>
                  <a:pt x="100461" y="241500"/>
                </a:lnTo>
                <a:lnTo>
                  <a:pt x="74951" y="281885"/>
                </a:lnTo>
                <a:lnTo>
                  <a:pt x="52843" y="324478"/>
                </a:lnTo>
                <a:lnTo>
                  <a:pt x="34327" y="369088"/>
                </a:lnTo>
                <a:lnTo>
                  <a:pt x="19594" y="415523"/>
                </a:lnTo>
                <a:lnTo>
                  <a:pt x="8835" y="463595"/>
                </a:lnTo>
                <a:lnTo>
                  <a:pt x="2240" y="513110"/>
                </a:lnTo>
                <a:lnTo>
                  <a:pt x="0" y="563880"/>
                </a:lnTo>
                <a:lnTo>
                  <a:pt x="2240" y="614649"/>
                </a:lnTo>
                <a:lnTo>
                  <a:pt x="8835" y="664164"/>
                </a:lnTo>
                <a:lnTo>
                  <a:pt x="19594" y="712236"/>
                </a:lnTo>
                <a:lnTo>
                  <a:pt x="34327" y="758671"/>
                </a:lnTo>
                <a:lnTo>
                  <a:pt x="52843" y="803281"/>
                </a:lnTo>
                <a:lnTo>
                  <a:pt x="74951" y="845874"/>
                </a:lnTo>
                <a:lnTo>
                  <a:pt x="100461" y="886259"/>
                </a:lnTo>
                <a:lnTo>
                  <a:pt x="129182" y="924245"/>
                </a:lnTo>
                <a:lnTo>
                  <a:pt x="160925" y="959642"/>
                </a:lnTo>
                <a:lnTo>
                  <a:pt x="195498" y="992259"/>
                </a:lnTo>
                <a:lnTo>
                  <a:pt x="232712" y="1021906"/>
                </a:lnTo>
                <a:lnTo>
                  <a:pt x="272375" y="1048390"/>
                </a:lnTo>
                <a:lnTo>
                  <a:pt x="314297" y="1071522"/>
                </a:lnTo>
                <a:lnTo>
                  <a:pt x="358288" y="1091111"/>
                </a:lnTo>
                <a:lnTo>
                  <a:pt x="404156" y="1106965"/>
                </a:lnTo>
                <a:lnTo>
                  <a:pt x="451713" y="1118895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652502" y="21793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713" y="8864"/>
                </a:lnTo>
                <a:lnTo>
                  <a:pt x="404156" y="20794"/>
                </a:lnTo>
                <a:lnTo>
                  <a:pt x="358288" y="36648"/>
                </a:lnTo>
                <a:lnTo>
                  <a:pt x="314297" y="56237"/>
                </a:lnTo>
                <a:lnTo>
                  <a:pt x="272375" y="79369"/>
                </a:lnTo>
                <a:lnTo>
                  <a:pt x="232712" y="105853"/>
                </a:lnTo>
                <a:lnTo>
                  <a:pt x="195498" y="135500"/>
                </a:lnTo>
                <a:lnTo>
                  <a:pt x="160925" y="168117"/>
                </a:lnTo>
                <a:lnTo>
                  <a:pt x="129182" y="203514"/>
                </a:lnTo>
                <a:lnTo>
                  <a:pt x="100461" y="241500"/>
                </a:lnTo>
                <a:lnTo>
                  <a:pt x="74951" y="281885"/>
                </a:lnTo>
                <a:lnTo>
                  <a:pt x="52843" y="324478"/>
                </a:lnTo>
                <a:lnTo>
                  <a:pt x="34327" y="369088"/>
                </a:lnTo>
                <a:lnTo>
                  <a:pt x="19594" y="415523"/>
                </a:lnTo>
                <a:lnTo>
                  <a:pt x="8835" y="463595"/>
                </a:lnTo>
                <a:lnTo>
                  <a:pt x="2240" y="513110"/>
                </a:lnTo>
                <a:lnTo>
                  <a:pt x="0" y="563880"/>
                </a:lnTo>
                <a:lnTo>
                  <a:pt x="2240" y="614649"/>
                </a:lnTo>
                <a:lnTo>
                  <a:pt x="8835" y="664164"/>
                </a:lnTo>
                <a:lnTo>
                  <a:pt x="19594" y="712236"/>
                </a:lnTo>
                <a:lnTo>
                  <a:pt x="34327" y="758671"/>
                </a:lnTo>
                <a:lnTo>
                  <a:pt x="52843" y="803281"/>
                </a:lnTo>
                <a:lnTo>
                  <a:pt x="74951" y="845874"/>
                </a:lnTo>
                <a:lnTo>
                  <a:pt x="100461" y="886259"/>
                </a:lnTo>
                <a:lnTo>
                  <a:pt x="129182" y="924245"/>
                </a:lnTo>
                <a:lnTo>
                  <a:pt x="160925" y="959642"/>
                </a:lnTo>
                <a:lnTo>
                  <a:pt x="195498" y="992259"/>
                </a:lnTo>
                <a:lnTo>
                  <a:pt x="232712" y="1021906"/>
                </a:lnTo>
                <a:lnTo>
                  <a:pt x="272375" y="1048390"/>
                </a:lnTo>
                <a:lnTo>
                  <a:pt x="314297" y="1071522"/>
                </a:lnTo>
                <a:lnTo>
                  <a:pt x="358288" y="1091111"/>
                </a:lnTo>
                <a:lnTo>
                  <a:pt x="404156" y="1106965"/>
                </a:lnTo>
                <a:lnTo>
                  <a:pt x="451713" y="1118895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652502" y="807719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713" y="8864"/>
                </a:lnTo>
                <a:lnTo>
                  <a:pt x="404156" y="20794"/>
                </a:lnTo>
                <a:lnTo>
                  <a:pt x="358288" y="36648"/>
                </a:lnTo>
                <a:lnTo>
                  <a:pt x="314297" y="56237"/>
                </a:lnTo>
                <a:lnTo>
                  <a:pt x="272375" y="79369"/>
                </a:lnTo>
                <a:lnTo>
                  <a:pt x="232712" y="105853"/>
                </a:lnTo>
                <a:lnTo>
                  <a:pt x="195498" y="135500"/>
                </a:lnTo>
                <a:lnTo>
                  <a:pt x="160925" y="168117"/>
                </a:lnTo>
                <a:lnTo>
                  <a:pt x="129182" y="203514"/>
                </a:lnTo>
                <a:lnTo>
                  <a:pt x="100461" y="241500"/>
                </a:lnTo>
                <a:lnTo>
                  <a:pt x="74951" y="281885"/>
                </a:lnTo>
                <a:lnTo>
                  <a:pt x="52843" y="324478"/>
                </a:lnTo>
                <a:lnTo>
                  <a:pt x="34327" y="369088"/>
                </a:lnTo>
                <a:lnTo>
                  <a:pt x="19594" y="415523"/>
                </a:lnTo>
                <a:lnTo>
                  <a:pt x="8835" y="463595"/>
                </a:lnTo>
                <a:lnTo>
                  <a:pt x="2240" y="513110"/>
                </a:lnTo>
                <a:lnTo>
                  <a:pt x="0" y="563880"/>
                </a:lnTo>
                <a:lnTo>
                  <a:pt x="2240" y="614649"/>
                </a:lnTo>
                <a:lnTo>
                  <a:pt x="8835" y="664164"/>
                </a:lnTo>
                <a:lnTo>
                  <a:pt x="19594" y="712236"/>
                </a:lnTo>
                <a:lnTo>
                  <a:pt x="34327" y="758671"/>
                </a:lnTo>
                <a:lnTo>
                  <a:pt x="52843" y="803281"/>
                </a:lnTo>
                <a:lnTo>
                  <a:pt x="74951" y="845874"/>
                </a:lnTo>
                <a:lnTo>
                  <a:pt x="100461" y="886259"/>
                </a:lnTo>
                <a:lnTo>
                  <a:pt x="129182" y="924245"/>
                </a:lnTo>
                <a:lnTo>
                  <a:pt x="160925" y="959642"/>
                </a:lnTo>
                <a:lnTo>
                  <a:pt x="195498" y="992259"/>
                </a:lnTo>
                <a:lnTo>
                  <a:pt x="232712" y="1021906"/>
                </a:lnTo>
                <a:lnTo>
                  <a:pt x="272375" y="1048390"/>
                </a:lnTo>
                <a:lnTo>
                  <a:pt x="314297" y="1071522"/>
                </a:lnTo>
                <a:lnTo>
                  <a:pt x="358288" y="1091111"/>
                </a:lnTo>
                <a:lnTo>
                  <a:pt x="404156" y="1106965"/>
                </a:lnTo>
                <a:lnTo>
                  <a:pt x="451713" y="1118895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652525" y="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80">
                <a:moveTo>
                  <a:pt x="539470" y="0"/>
                </a:moveTo>
                <a:lnTo>
                  <a:pt x="0" y="0"/>
                </a:lnTo>
                <a:lnTo>
                  <a:pt x="2215" y="50966"/>
                </a:lnTo>
                <a:lnTo>
                  <a:pt x="8810" y="100463"/>
                </a:lnTo>
                <a:lnTo>
                  <a:pt x="19570" y="148516"/>
                </a:lnTo>
                <a:lnTo>
                  <a:pt x="34303" y="194934"/>
                </a:lnTo>
                <a:lnTo>
                  <a:pt x="52820" y="239527"/>
                </a:lnTo>
                <a:lnTo>
                  <a:pt x="74929" y="282104"/>
                </a:lnTo>
                <a:lnTo>
                  <a:pt x="100439" y="322474"/>
                </a:lnTo>
                <a:lnTo>
                  <a:pt x="129162" y="360446"/>
                </a:lnTo>
                <a:lnTo>
                  <a:pt x="160905" y="395830"/>
                </a:lnTo>
                <a:lnTo>
                  <a:pt x="195478" y="428435"/>
                </a:lnTo>
                <a:lnTo>
                  <a:pt x="232692" y="458071"/>
                </a:lnTo>
                <a:lnTo>
                  <a:pt x="272355" y="484546"/>
                </a:lnTo>
                <a:lnTo>
                  <a:pt x="314276" y="507669"/>
                </a:lnTo>
                <a:lnTo>
                  <a:pt x="358266" y="527252"/>
                </a:lnTo>
                <a:lnTo>
                  <a:pt x="404133" y="543101"/>
                </a:lnTo>
                <a:lnTo>
                  <a:pt x="451688" y="555028"/>
                </a:lnTo>
                <a:lnTo>
                  <a:pt x="539470" y="563880"/>
                </a:lnTo>
                <a:lnTo>
                  <a:pt x="539470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890" y="767825"/>
            <a:ext cx="3006725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400" spc="625" dirty="0"/>
              <a:t>55+</a:t>
            </a:r>
            <a:r>
              <a:rPr sz="5400" spc="75" dirty="0"/>
              <a:t> </a:t>
            </a:r>
            <a:r>
              <a:rPr sz="5400" spc="525" dirty="0"/>
              <a:t>Free </a:t>
            </a:r>
            <a:r>
              <a:rPr sz="5400" spc="545" dirty="0"/>
              <a:t>Services</a:t>
            </a:r>
            <a:endParaRPr sz="5400"/>
          </a:p>
        </p:txBody>
      </p:sp>
      <p:sp>
        <p:nvSpPr>
          <p:cNvPr id="3" name="object 3"/>
          <p:cNvSpPr/>
          <p:nvPr/>
        </p:nvSpPr>
        <p:spPr>
          <a:xfrm>
            <a:off x="10290068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52502" y="35509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52502" y="807719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52524" y="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80">
                <a:moveTo>
                  <a:pt x="539470" y="0"/>
                </a:moveTo>
                <a:lnTo>
                  <a:pt x="0" y="0"/>
                </a:lnTo>
                <a:lnTo>
                  <a:pt x="2216" y="50968"/>
                </a:lnTo>
                <a:lnTo>
                  <a:pt x="8816" y="100468"/>
                </a:lnTo>
                <a:lnTo>
                  <a:pt x="19582" y="148523"/>
                </a:lnTo>
                <a:lnTo>
                  <a:pt x="34324" y="194944"/>
                </a:lnTo>
                <a:lnTo>
                  <a:pt x="52851" y="239539"/>
                </a:lnTo>
                <a:lnTo>
                  <a:pt x="74973" y="282118"/>
                </a:lnTo>
                <a:lnTo>
                  <a:pt x="100500" y="322489"/>
                </a:lnTo>
                <a:lnTo>
                  <a:pt x="129239" y="360464"/>
                </a:lnTo>
                <a:lnTo>
                  <a:pt x="161002" y="395849"/>
                </a:lnTo>
                <a:lnTo>
                  <a:pt x="195597" y="428456"/>
                </a:lnTo>
                <a:lnTo>
                  <a:pt x="232833" y="458093"/>
                </a:lnTo>
                <a:lnTo>
                  <a:pt x="272521" y="484569"/>
                </a:lnTo>
                <a:lnTo>
                  <a:pt x="314468" y="507694"/>
                </a:lnTo>
                <a:lnTo>
                  <a:pt x="358486" y="527276"/>
                </a:lnTo>
                <a:lnTo>
                  <a:pt x="404382" y="543126"/>
                </a:lnTo>
                <a:lnTo>
                  <a:pt x="451967" y="555053"/>
                </a:lnTo>
                <a:lnTo>
                  <a:pt x="539470" y="563880"/>
                </a:lnTo>
                <a:lnTo>
                  <a:pt x="539470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3880" y="6086855"/>
            <a:ext cx="4135120" cy="0"/>
          </a:xfrm>
          <a:custGeom>
            <a:avLst/>
            <a:gdLst/>
            <a:ahLst/>
            <a:cxnLst/>
            <a:rect l="l" t="t" r="r" b="b"/>
            <a:pathLst>
              <a:path w="4135120">
                <a:moveTo>
                  <a:pt x="0" y="0"/>
                </a:moveTo>
                <a:lnTo>
                  <a:pt x="4134535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3896" y="1411224"/>
            <a:ext cx="6272783" cy="4029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90068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52502" y="35509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52502" y="807719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52524" y="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80">
                <a:moveTo>
                  <a:pt x="539470" y="0"/>
                </a:moveTo>
                <a:lnTo>
                  <a:pt x="0" y="0"/>
                </a:lnTo>
                <a:lnTo>
                  <a:pt x="2216" y="50968"/>
                </a:lnTo>
                <a:lnTo>
                  <a:pt x="8816" y="100468"/>
                </a:lnTo>
                <a:lnTo>
                  <a:pt x="19582" y="148523"/>
                </a:lnTo>
                <a:lnTo>
                  <a:pt x="34324" y="194944"/>
                </a:lnTo>
                <a:lnTo>
                  <a:pt x="52851" y="239539"/>
                </a:lnTo>
                <a:lnTo>
                  <a:pt x="74973" y="282118"/>
                </a:lnTo>
                <a:lnTo>
                  <a:pt x="100500" y="322489"/>
                </a:lnTo>
                <a:lnTo>
                  <a:pt x="129239" y="360464"/>
                </a:lnTo>
                <a:lnTo>
                  <a:pt x="161002" y="395849"/>
                </a:lnTo>
                <a:lnTo>
                  <a:pt x="195597" y="428456"/>
                </a:lnTo>
                <a:lnTo>
                  <a:pt x="232833" y="458093"/>
                </a:lnTo>
                <a:lnTo>
                  <a:pt x="272521" y="484569"/>
                </a:lnTo>
                <a:lnTo>
                  <a:pt x="314468" y="507694"/>
                </a:lnTo>
                <a:lnTo>
                  <a:pt x="358486" y="527276"/>
                </a:lnTo>
                <a:lnTo>
                  <a:pt x="404382" y="543126"/>
                </a:lnTo>
                <a:lnTo>
                  <a:pt x="451967" y="555053"/>
                </a:lnTo>
                <a:lnTo>
                  <a:pt x="539470" y="563880"/>
                </a:lnTo>
                <a:lnTo>
                  <a:pt x="539470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940550">
              <a:lnSpc>
                <a:spcPct val="100000"/>
              </a:lnSpc>
              <a:spcBef>
                <a:spcPts val="105"/>
              </a:spcBef>
            </a:pPr>
            <a:r>
              <a:rPr spc="425" dirty="0"/>
              <a:t>Pay</a:t>
            </a:r>
            <a:r>
              <a:rPr spc="35" dirty="0"/>
              <a:t> </a:t>
            </a:r>
            <a:r>
              <a:rPr spc="275" dirty="0"/>
              <a:t>for</a:t>
            </a:r>
            <a:r>
              <a:rPr spc="45" dirty="0"/>
              <a:t> </a:t>
            </a:r>
            <a:r>
              <a:rPr spc="350" dirty="0"/>
              <a:t>Time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572019" y="2180844"/>
            <a:ext cx="3823335" cy="34086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235" dirty="0">
                <a:latin typeface="Calibri"/>
                <a:cs typeface="Calibri"/>
              </a:rPr>
              <a:t>Some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services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charge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by 	</a:t>
            </a:r>
            <a:r>
              <a:rPr sz="2400" spc="75" dirty="0">
                <a:latin typeface="Calibri"/>
                <a:cs typeface="Calibri"/>
              </a:rPr>
              <a:t>time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used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marR="64769" indent="-227329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204" dirty="0">
                <a:latin typeface="Calibri"/>
                <a:cs typeface="Calibri"/>
              </a:rPr>
              <a:t>Stop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using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the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service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to 	</a:t>
            </a:r>
            <a:r>
              <a:rPr sz="2400" spc="155" dirty="0">
                <a:latin typeface="Calibri"/>
                <a:cs typeface="Calibri"/>
              </a:rPr>
              <a:t>stop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the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charges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marR="935355" indent="-227329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i.e.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Virtual</a:t>
            </a:r>
            <a:r>
              <a:rPr sz="2400" spc="114" dirty="0">
                <a:latin typeface="Calibri"/>
                <a:cs typeface="Calibri"/>
              </a:rPr>
              <a:t> Machine 	</a:t>
            </a:r>
            <a:r>
              <a:rPr sz="2400" spc="165" dirty="0">
                <a:latin typeface="Calibri"/>
                <a:cs typeface="Calibri"/>
              </a:rPr>
              <a:t>Instances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27786" cy="685799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7491983" y="6086855"/>
            <a:ext cx="4133850" cy="0"/>
          </a:xfrm>
          <a:custGeom>
            <a:avLst/>
            <a:gdLst/>
            <a:ahLst/>
            <a:cxnLst/>
            <a:rect l="l" t="t" r="r" b="b"/>
            <a:pathLst>
              <a:path w="4133850">
                <a:moveTo>
                  <a:pt x="0" y="0"/>
                </a:moveTo>
                <a:lnTo>
                  <a:pt x="4133557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90068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52502" y="35509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52502" y="807719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52524" y="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80">
                <a:moveTo>
                  <a:pt x="539470" y="0"/>
                </a:moveTo>
                <a:lnTo>
                  <a:pt x="0" y="0"/>
                </a:lnTo>
                <a:lnTo>
                  <a:pt x="2216" y="50968"/>
                </a:lnTo>
                <a:lnTo>
                  <a:pt x="8816" y="100468"/>
                </a:lnTo>
                <a:lnTo>
                  <a:pt x="19582" y="148523"/>
                </a:lnTo>
                <a:lnTo>
                  <a:pt x="34324" y="194944"/>
                </a:lnTo>
                <a:lnTo>
                  <a:pt x="52851" y="239539"/>
                </a:lnTo>
                <a:lnTo>
                  <a:pt x="74973" y="282118"/>
                </a:lnTo>
                <a:lnTo>
                  <a:pt x="100500" y="322489"/>
                </a:lnTo>
                <a:lnTo>
                  <a:pt x="129239" y="360464"/>
                </a:lnTo>
                <a:lnTo>
                  <a:pt x="161002" y="395849"/>
                </a:lnTo>
                <a:lnTo>
                  <a:pt x="195597" y="428456"/>
                </a:lnTo>
                <a:lnTo>
                  <a:pt x="232833" y="458093"/>
                </a:lnTo>
                <a:lnTo>
                  <a:pt x="272521" y="484569"/>
                </a:lnTo>
                <a:lnTo>
                  <a:pt x="314468" y="507694"/>
                </a:lnTo>
                <a:lnTo>
                  <a:pt x="358486" y="527276"/>
                </a:lnTo>
                <a:lnTo>
                  <a:pt x="404382" y="543126"/>
                </a:lnTo>
                <a:lnTo>
                  <a:pt x="451967" y="555053"/>
                </a:lnTo>
                <a:lnTo>
                  <a:pt x="539470" y="563880"/>
                </a:lnTo>
                <a:lnTo>
                  <a:pt x="539470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940550">
              <a:lnSpc>
                <a:spcPct val="100000"/>
              </a:lnSpc>
              <a:spcBef>
                <a:spcPts val="105"/>
              </a:spcBef>
            </a:pPr>
            <a:r>
              <a:rPr spc="425" dirty="0"/>
              <a:t>Pay</a:t>
            </a:r>
            <a:r>
              <a:rPr spc="35" dirty="0"/>
              <a:t> </a:t>
            </a:r>
            <a:r>
              <a:rPr spc="275" dirty="0"/>
              <a:t>for</a:t>
            </a:r>
            <a:r>
              <a:rPr spc="45" dirty="0"/>
              <a:t> </a:t>
            </a:r>
            <a:r>
              <a:rPr spc="570" dirty="0"/>
              <a:t>GB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572019" y="2144267"/>
            <a:ext cx="3848100" cy="348234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0029" marR="331470" indent="-227329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120" dirty="0">
                <a:latin typeface="Calibri"/>
                <a:cs typeface="Calibri"/>
              </a:rPr>
              <a:t>Usually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you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70" dirty="0">
                <a:latin typeface="Calibri"/>
                <a:cs typeface="Calibri"/>
              </a:rPr>
              <a:t>pay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for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any 	</a:t>
            </a:r>
            <a:r>
              <a:rPr sz="2400" spc="145" dirty="0">
                <a:latin typeface="Calibri"/>
                <a:cs typeface="Calibri"/>
              </a:rPr>
              <a:t>data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storage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used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65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marR="187325" indent="-227329">
              <a:lnSpc>
                <a:spcPts val="259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125" dirty="0">
                <a:latin typeface="Calibri"/>
                <a:cs typeface="Calibri"/>
              </a:rPr>
              <a:t>Fairly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cheap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-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245" dirty="0">
                <a:latin typeface="Calibri"/>
                <a:cs typeface="Calibri"/>
              </a:rPr>
              <a:t>$0.02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per 	</a:t>
            </a:r>
            <a:r>
              <a:rPr sz="2400" spc="345" dirty="0">
                <a:latin typeface="Calibri"/>
                <a:cs typeface="Calibri"/>
              </a:rPr>
              <a:t>GB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per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80" dirty="0">
                <a:latin typeface="Calibri"/>
                <a:cs typeface="Calibri"/>
              </a:rPr>
              <a:t>month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65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marR="5080" indent="-227329">
              <a:lnSpc>
                <a:spcPts val="259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180" dirty="0">
                <a:latin typeface="Calibri"/>
                <a:cs typeface="Calibri"/>
              </a:rPr>
              <a:t>Also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70" dirty="0">
                <a:latin typeface="Calibri"/>
                <a:cs typeface="Calibri"/>
              </a:rPr>
              <a:t>pay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for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network 	</a:t>
            </a:r>
            <a:r>
              <a:rPr sz="2400" spc="105" dirty="0">
                <a:latin typeface="Calibri"/>
                <a:cs typeface="Calibri"/>
              </a:rPr>
              <a:t>traffic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to/from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95" dirty="0">
                <a:latin typeface="Calibri"/>
                <a:cs typeface="Calibri"/>
              </a:rPr>
              <a:t>other 	</a:t>
            </a:r>
            <a:r>
              <a:rPr sz="2400" spc="120" dirty="0">
                <a:latin typeface="Calibri"/>
                <a:cs typeface="Calibri"/>
              </a:rPr>
              <a:t>regions,</a:t>
            </a:r>
            <a:r>
              <a:rPr sz="2400" spc="100" dirty="0">
                <a:latin typeface="Calibri"/>
                <a:cs typeface="Calibri"/>
              </a:rPr>
              <a:t> or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05" dirty="0">
                <a:latin typeface="Calibri"/>
                <a:cs typeface="Calibri"/>
              </a:rPr>
              <a:t> the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80" dirty="0">
                <a:latin typeface="Calibri"/>
                <a:cs typeface="Calibri"/>
              </a:rPr>
              <a:t>Internet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28104" cy="685799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7491983" y="6086855"/>
            <a:ext cx="4133850" cy="0"/>
          </a:xfrm>
          <a:custGeom>
            <a:avLst/>
            <a:gdLst/>
            <a:ahLst/>
            <a:cxnLst/>
            <a:rect l="l" t="t" r="r" b="b"/>
            <a:pathLst>
              <a:path w="4133850">
                <a:moveTo>
                  <a:pt x="0" y="0"/>
                </a:moveTo>
                <a:lnTo>
                  <a:pt x="4133557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90068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52502" y="35509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52502" y="807719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52524" y="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80">
                <a:moveTo>
                  <a:pt x="539470" y="0"/>
                </a:moveTo>
                <a:lnTo>
                  <a:pt x="0" y="0"/>
                </a:lnTo>
                <a:lnTo>
                  <a:pt x="2216" y="50968"/>
                </a:lnTo>
                <a:lnTo>
                  <a:pt x="8816" y="100468"/>
                </a:lnTo>
                <a:lnTo>
                  <a:pt x="19582" y="148523"/>
                </a:lnTo>
                <a:lnTo>
                  <a:pt x="34324" y="194944"/>
                </a:lnTo>
                <a:lnTo>
                  <a:pt x="52851" y="239539"/>
                </a:lnTo>
                <a:lnTo>
                  <a:pt x="74973" y="282118"/>
                </a:lnTo>
                <a:lnTo>
                  <a:pt x="100500" y="322489"/>
                </a:lnTo>
                <a:lnTo>
                  <a:pt x="129239" y="360464"/>
                </a:lnTo>
                <a:lnTo>
                  <a:pt x="161002" y="395849"/>
                </a:lnTo>
                <a:lnTo>
                  <a:pt x="195597" y="428456"/>
                </a:lnTo>
                <a:lnTo>
                  <a:pt x="232833" y="458093"/>
                </a:lnTo>
                <a:lnTo>
                  <a:pt x="272521" y="484569"/>
                </a:lnTo>
                <a:lnTo>
                  <a:pt x="314468" y="507694"/>
                </a:lnTo>
                <a:lnTo>
                  <a:pt x="358486" y="527276"/>
                </a:lnTo>
                <a:lnTo>
                  <a:pt x="404382" y="543126"/>
                </a:lnTo>
                <a:lnTo>
                  <a:pt x="451967" y="555053"/>
                </a:lnTo>
                <a:lnTo>
                  <a:pt x="539470" y="563880"/>
                </a:lnTo>
                <a:lnTo>
                  <a:pt x="539470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572019" y="715518"/>
            <a:ext cx="2785110" cy="118554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50"/>
              </a:spcBef>
            </a:pPr>
            <a:r>
              <a:rPr spc="425" dirty="0"/>
              <a:t>Pay</a:t>
            </a:r>
            <a:r>
              <a:rPr spc="40" dirty="0"/>
              <a:t> </a:t>
            </a:r>
            <a:r>
              <a:rPr spc="250" dirty="0"/>
              <a:t>for </a:t>
            </a:r>
            <a:r>
              <a:rPr spc="295" dirty="0"/>
              <a:t>Operations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572019" y="2156460"/>
            <a:ext cx="3908425" cy="330263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40665" marR="113664" indent="-228600">
              <a:lnSpc>
                <a:spcPct val="90000"/>
              </a:lnSpc>
              <a:spcBef>
                <a:spcPts val="305"/>
              </a:spcBef>
              <a:buFont typeface="Arial"/>
              <a:buChar char="•"/>
              <a:tabLst>
                <a:tab pos="240665" algn="l"/>
              </a:tabLst>
            </a:pPr>
            <a:r>
              <a:rPr sz="1700" dirty="0">
                <a:latin typeface="Calibri"/>
                <a:cs typeface="Calibri"/>
              </a:rPr>
              <a:t>In</a:t>
            </a:r>
            <a:r>
              <a:rPr sz="1700" spc="105" dirty="0">
                <a:latin typeface="Calibri"/>
                <a:cs typeface="Calibri"/>
              </a:rPr>
              <a:t> </a:t>
            </a:r>
            <a:r>
              <a:rPr sz="1700" spc="70" dirty="0">
                <a:latin typeface="Calibri"/>
                <a:cs typeface="Calibri"/>
              </a:rPr>
              <a:t>addition</a:t>
            </a:r>
            <a:r>
              <a:rPr sz="1700" spc="55" dirty="0">
                <a:latin typeface="Calibri"/>
                <a:cs typeface="Calibri"/>
              </a:rPr>
              <a:t> </a:t>
            </a:r>
            <a:r>
              <a:rPr sz="1700" spc="65" dirty="0">
                <a:latin typeface="Calibri"/>
                <a:cs typeface="Calibri"/>
              </a:rPr>
              <a:t>to</a:t>
            </a:r>
            <a:r>
              <a:rPr sz="1700" spc="95" dirty="0">
                <a:latin typeface="Calibri"/>
                <a:cs typeface="Calibri"/>
              </a:rPr>
              <a:t> </a:t>
            </a:r>
            <a:r>
              <a:rPr sz="1700" spc="105" dirty="0">
                <a:latin typeface="Calibri"/>
                <a:cs typeface="Calibri"/>
              </a:rPr>
              <a:t>paying</a:t>
            </a:r>
            <a:r>
              <a:rPr sz="1700" spc="65" dirty="0">
                <a:latin typeface="Calibri"/>
                <a:cs typeface="Calibri"/>
              </a:rPr>
              <a:t> </a:t>
            </a:r>
            <a:r>
              <a:rPr sz="1700" spc="70" dirty="0">
                <a:latin typeface="Calibri"/>
                <a:cs typeface="Calibri"/>
              </a:rPr>
              <a:t>for</a:t>
            </a:r>
            <a:r>
              <a:rPr sz="1700" spc="100" dirty="0">
                <a:latin typeface="Calibri"/>
                <a:cs typeface="Calibri"/>
              </a:rPr>
              <a:t> </a:t>
            </a:r>
            <a:r>
              <a:rPr sz="1700" spc="110" dirty="0">
                <a:latin typeface="Calibri"/>
                <a:cs typeface="Calibri"/>
              </a:rPr>
              <a:t>storage </a:t>
            </a:r>
            <a:r>
              <a:rPr sz="1700" spc="125" dirty="0">
                <a:latin typeface="Calibri"/>
                <a:cs typeface="Calibri"/>
              </a:rPr>
              <a:t>space,</a:t>
            </a:r>
            <a:r>
              <a:rPr sz="1700" spc="45" dirty="0">
                <a:latin typeface="Calibri"/>
                <a:cs typeface="Calibri"/>
              </a:rPr>
              <a:t> </a:t>
            </a:r>
            <a:r>
              <a:rPr sz="1700" spc="114" dirty="0">
                <a:latin typeface="Calibri"/>
                <a:cs typeface="Calibri"/>
              </a:rPr>
              <a:t>and</a:t>
            </a:r>
            <a:r>
              <a:rPr sz="1700" spc="55" dirty="0">
                <a:latin typeface="Calibri"/>
                <a:cs typeface="Calibri"/>
              </a:rPr>
              <a:t> </a:t>
            </a:r>
            <a:r>
              <a:rPr sz="1700" spc="70" dirty="0">
                <a:latin typeface="Calibri"/>
                <a:cs typeface="Calibri"/>
              </a:rPr>
              <a:t>bandwidth,</a:t>
            </a:r>
            <a:r>
              <a:rPr sz="1700" spc="50" dirty="0">
                <a:latin typeface="Calibri"/>
                <a:cs typeface="Calibri"/>
              </a:rPr>
              <a:t> </a:t>
            </a:r>
            <a:r>
              <a:rPr sz="1700" spc="90" dirty="0">
                <a:latin typeface="Calibri"/>
                <a:cs typeface="Calibri"/>
              </a:rPr>
              <a:t>you</a:t>
            </a:r>
            <a:r>
              <a:rPr sz="1700" spc="85" dirty="0">
                <a:latin typeface="Calibri"/>
                <a:cs typeface="Calibri"/>
              </a:rPr>
              <a:t> </a:t>
            </a:r>
            <a:r>
              <a:rPr sz="1700" spc="150" dirty="0">
                <a:latin typeface="Calibri"/>
                <a:cs typeface="Calibri"/>
              </a:rPr>
              <a:t>can</a:t>
            </a:r>
            <a:r>
              <a:rPr sz="1700" spc="65" dirty="0">
                <a:latin typeface="Calibri"/>
                <a:cs typeface="Calibri"/>
              </a:rPr>
              <a:t> </a:t>
            </a:r>
            <a:r>
              <a:rPr sz="1700" spc="95" dirty="0">
                <a:latin typeface="Calibri"/>
                <a:cs typeface="Calibri"/>
              </a:rPr>
              <a:t>also </a:t>
            </a:r>
            <a:r>
              <a:rPr sz="1700" spc="120" dirty="0">
                <a:latin typeface="Calibri"/>
                <a:cs typeface="Calibri"/>
              </a:rPr>
              <a:t>be</a:t>
            </a:r>
            <a:r>
              <a:rPr sz="1700" spc="80" dirty="0">
                <a:latin typeface="Calibri"/>
                <a:cs typeface="Calibri"/>
              </a:rPr>
              <a:t> </a:t>
            </a:r>
            <a:r>
              <a:rPr sz="1700" spc="135" dirty="0">
                <a:latin typeface="Calibri"/>
                <a:cs typeface="Calibri"/>
              </a:rPr>
              <a:t>charged</a:t>
            </a:r>
            <a:r>
              <a:rPr sz="1700" spc="20" dirty="0">
                <a:latin typeface="Calibri"/>
                <a:cs typeface="Calibri"/>
              </a:rPr>
              <a:t> </a:t>
            </a:r>
            <a:r>
              <a:rPr sz="1700" spc="95" dirty="0">
                <a:latin typeface="Calibri"/>
                <a:cs typeface="Calibri"/>
              </a:rPr>
              <a:t>per</a:t>
            </a:r>
            <a:r>
              <a:rPr sz="1700" spc="80" dirty="0">
                <a:latin typeface="Calibri"/>
                <a:cs typeface="Calibri"/>
              </a:rPr>
              <a:t> </a:t>
            </a:r>
            <a:r>
              <a:rPr sz="1700" spc="70" dirty="0">
                <a:latin typeface="Calibri"/>
                <a:cs typeface="Calibri"/>
              </a:rPr>
              <a:t>operation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75"/>
              </a:spcBef>
              <a:buFont typeface="Arial"/>
              <a:buChar char="•"/>
            </a:pPr>
            <a:endParaRPr sz="1700">
              <a:latin typeface="Calibri"/>
              <a:cs typeface="Calibri"/>
            </a:endParaRPr>
          </a:p>
          <a:p>
            <a:pPr marL="240665" marR="600710" indent="-228600">
              <a:lnSpc>
                <a:spcPts val="185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1700" spc="114" dirty="0">
                <a:latin typeface="Calibri"/>
                <a:cs typeface="Calibri"/>
              </a:rPr>
              <a:t>Operations</a:t>
            </a:r>
            <a:r>
              <a:rPr sz="1700" spc="75" dirty="0">
                <a:latin typeface="Calibri"/>
                <a:cs typeface="Calibri"/>
              </a:rPr>
              <a:t> </a:t>
            </a:r>
            <a:r>
              <a:rPr sz="1700" spc="105" dirty="0">
                <a:latin typeface="Calibri"/>
                <a:cs typeface="Calibri"/>
              </a:rPr>
              <a:t>are</a:t>
            </a:r>
            <a:r>
              <a:rPr sz="1700" spc="110" dirty="0">
                <a:latin typeface="Calibri"/>
                <a:cs typeface="Calibri"/>
              </a:rPr>
              <a:t> </a:t>
            </a:r>
            <a:r>
              <a:rPr sz="1700" spc="75" dirty="0">
                <a:latin typeface="Calibri"/>
                <a:cs typeface="Calibri"/>
              </a:rPr>
              <a:t>read,</a:t>
            </a:r>
            <a:r>
              <a:rPr sz="1700" spc="10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write,</a:t>
            </a:r>
            <a:r>
              <a:rPr sz="1700" spc="12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list, </a:t>
            </a:r>
            <a:r>
              <a:rPr sz="1700" spc="70" dirty="0">
                <a:latin typeface="Calibri"/>
                <a:cs typeface="Calibri"/>
              </a:rPr>
              <a:t>delete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65"/>
              </a:spcBef>
              <a:buFont typeface="Arial"/>
              <a:buChar char="•"/>
            </a:pPr>
            <a:endParaRPr sz="1700">
              <a:latin typeface="Calibri"/>
              <a:cs typeface="Calibri"/>
            </a:endParaRPr>
          </a:p>
          <a:p>
            <a:pPr marL="240665" marR="5080" indent="-228600">
              <a:lnSpc>
                <a:spcPts val="1820"/>
              </a:lnSpc>
              <a:buFont typeface="Arial"/>
              <a:buChar char="•"/>
              <a:tabLst>
                <a:tab pos="240665" algn="l"/>
              </a:tabLst>
            </a:pPr>
            <a:r>
              <a:rPr sz="1700" spc="155" dirty="0">
                <a:latin typeface="Calibri"/>
                <a:cs typeface="Calibri"/>
              </a:rPr>
              <a:t>Pay</a:t>
            </a:r>
            <a:r>
              <a:rPr sz="1700" spc="55" dirty="0">
                <a:latin typeface="Calibri"/>
                <a:cs typeface="Calibri"/>
              </a:rPr>
              <a:t> </a:t>
            </a:r>
            <a:r>
              <a:rPr sz="1700" spc="95" dirty="0">
                <a:latin typeface="Calibri"/>
                <a:cs typeface="Calibri"/>
              </a:rPr>
              <a:t>per</a:t>
            </a:r>
            <a:r>
              <a:rPr sz="1700" spc="80" dirty="0">
                <a:latin typeface="Calibri"/>
                <a:cs typeface="Calibri"/>
              </a:rPr>
              <a:t> </a:t>
            </a:r>
            <a:r>
              <a:rPr sz="1700" spc="130" dirty="0">
                <a:latin typeface="Calibri"/>
                <a:cs typeface="Calibri"/>
              </a:rPr>
              <a:t>message,</a:t>
            </a:r>
            <a:r>
              <a:rPr sz="1700" spc="45" dirty="0">
                <a:latin typeface="Calibri"/>
                <a:cs typeface="Calibri"/>
              </a:rPr>
              <a:t> </a:t>
            </a:r>
            <a:r>
              <a:rPr sz="1700" spc="120" dirty="0">
                <a:latin typeface="Calibri"/>
                <a:cs typeface="Calibri"/>
              </a:rPr>
              <a:t>pay</a:t>
            </a:r>
            <a:r>
              <a:rPr sz="1700" spc="85" dirty="0">
                <a:latin typeface="Calibri"/>
                <a:cs typeface="Calibri"/>
              </a:rPr>
              <a:t> </a:t>
            </a:r>
            <a:r>
              <a:rPr sz="1700" spc="95" dirty="0">
                <a:latin typeface="Calibri"/>
                <a:cs typeface="Calibri"/>
              </a:rPr>
              <a:t>per</a:t>
            </a:r>
            <a:r>
              <a:rPr sz="1700" spc="50" dirty="0">
                <a:latin typeface="Calibri"/>
                <a:cs typeface="Calibri"/>
              </a:rPr>
              <a:t> </a:t>
            </a:r>
            <a:r>
              <a:rPr sz="1700" spc="90" dirty="0">
                <a:latin typeface="Calibri"/>
                <a:cs typeface="Calibri"/>
              </a:rPr>
              <a:t>query</a:t>
            </a:r>
            <a:r>
              <a:rPr sz="1700" spc="85" dirty="0">
                <a:latin typeface="Calibri"/>
                <a:cs typeface="Calibri"/>
              </a:rPr>
              <a:t> </a:t>
            </a:r>
            <a:r>
              <a:rPr sz="1700" spc="65" dirty="0">
                <a:latin typeface="Calibri"/>
                <a:cs typeface="Calibri"/>
              </a:rPr>
              <a:t>to</a:t>
            </a:r>
            <a:r>
              <a:rPr sz="1700" spc="75" dirty="0">
                <a:latin typeface="Calibri"/>
                <a:cs typeface="Calibri"/>
              </a:rPr>
              <a:t> </a:t>
            </a:r>
            <a:r>
              <a:rPr sz="1700" spc="85" dirty="0">
                <a:latin typeface="Calibri"/>
                <a:cs typeface="Calibri"/>
              </a:rPr>
              <a:t>a </a:t>
            </a:r>
            <a:r>
              <a:rPr sz="1700" spc="105" dirty="0">
                <a:latin typeface="Calibri"/>
                <a:cs typeface="Calibri"/>
              </a:rPr>
              <a:t>database,</a:t>
            </a:r>
            <a:r>
              <a:rPr sz="1700" spc="60" dirty="0">
                <a:latin typeface="Calibri"/>
                <a:cs typeface="Calibri"/>
              </a:rPr>
              <a:t> etc.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35"/>
              </a:spcBef>
              <a:buFont typeface="Arial"/>
              <a:buChar char="•"/>
            </a:pPr>
            <a:endParaRPr sz="17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1700" spc="90" dirty="0">
                <a:latin typeface="Calibri"/>
                <a:cs typeface="Calibri"/>
              </a:rPr>
              <a:t>Usually</a:t>
            </a:r>
            <a:r>
              <a:rPr sz="1700" spc="80" dirty="0">
                <a:latin typeface="Calibri"/>
                <a:cs typeface="Calibri"/>
              </a:rPr>
              <a:t> </a:t>
            </a:r>
            <a:r>
              <a:rPr sz="1700" spc="90" dirty="0">
                <a:latin typeface="Calibri"/>
                <a:cs typeface="Calibri"/>
              </a:rPr>
              <a:t>very</a:t>
            </a:r>
            <a:r>
              <a:rPr sz="1700" spc="60" dirty="0">
                <a:latin typeface="Calibri"/>
                <a:cs typeface="Calibri"/>
              </a:rPr>
              <a:t> </a:t>
            </a:r>
            <a:r>
              <a:rPr sz="1700" spc="140" dirty="0">
                <a:latin typeface="Calibri"/>
                <a:cs typeface="Calibri"/>
              </a:rPr>
              <a:t>cheap</a:t>
            </a:r>
            <a:r>
              <a:rPr sz="1700" spc="25" dirty="0">
                <a:latin typeface="Calibri"/>
                <a:cs typeface="Calibri"/>
              </a:rPr>
              <a:t> </a:t>
            </a:r>
            <a:r>
              <a:rPr sz="1700" spc="95" dirty="0">
                <a:latin typeface="Calibri"/>
                <a:cs typeface="Calibri"/>
              </a:rPr>
              <a:t>per</a:t>
            </a:r>
            <a:r>
              <a:rPr sz="1700" spc="75" dirty="0">
                <a:latin typeface="Calibri"/>
                <a:cs typeface="Calibri"/>
              </a:rPr>
              <a:t> </a:t>
            </a:r>
            <a:r>
              <a:rPr sz="1700" spc="70" dirty="0">
                <a:latin typeface="Calibri"/>
                <a:cs typeface="Calibri"/>
              </a:rPr>
              <a:t>operation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28104" cy="685799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7491983" y="6086855"/>
            <a:ext cx="4133850" cy="0"/>
          </a:xfrm>
          <a:custGeom>
            <a:avLst/>
            <a:gdLst/>
            <a:ahLst/>
            <a:cxnLst/>
            <a:rect l="l" t="t" r="r" b="b"/>
            <a:pathLst>
              <a:path w="4133850">
                <a:moveTo>
                  <a:pt x="0" y="0"/>
                </a:moveTo>
                <a:lnTo>
                  <a:pt x="4133557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48767" y="142722"/>
            <a:ext cx="403860" cy="2305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spc="-20" dirty="0">
                <a:latin typeface="Trebuchet MS"/>
                <a:cs typeface="Trebuchet MS"/>
              </a:rPr>
              <a:t>2022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37866" y="429768"/>
            <a:ext cx="6489700" cy="5998845"/>
            <a:chOff x="2737866" y="429768"/>
            <a:chExt cx="6489700" cy="59988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88920" y="429768"/>
              <a:ext cx="6438117" cy="59984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56916" y="3083051"/>
              <a:ext cx="6422390" cy="1755775"/>
            </a:xfrm>
            <a:custGeom>
              <a:avLst/>
              <a:gdLst/>
              <a:ahLst/>
              <a:cxnLst/>
              <a:rect l="l" t="t" r="r" b="b"/>
              <a:pathLst>
                <a:path w="6422390" h="1755775">
                  <a:moveTo>
                    <a:pt x="0" y="0"/>
                  </a:moveTo>
                  <a:lnTo>
                    <a:pt x="6422135" y="0"/>
                  </a:lnTo>
                  <a:lnTo>
                    <a:pt x="6422135" y="1755648"/>
                  </a:lnTo>
                  <a:lnTo>
                    <a:pt x="0" y="175564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470392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535" dirty="0">
                <a:solidFill>
                  <a:srgbClr val="FFFFFF"/>
                </a:solidFill>
              </a:rPr>
              <a:t>High</a:t>
            </a:r>
            <a:r>
              <a:rPr sz="6600" spc="95" dirty="0">
                <a:solidFill>
                  <a:srgbClr val="FFFFFF"/>
                </a:solidFill>
              </a:rPr>
              <a:t> </a:t>
            </a:r>
            <a:r>
              <a:rPr sz="6600" spc="345" dirty="0">
                <a:solidFill>
                  <a:srgbClr val="FFFFFF"/>
                </a:solidFill>
              </a:rPr>
              <a:t>Availability</a:t>
            </a:r>
            <a:endParaRPr sz="6600"/>
          </a:p>
        </p:txBody>
      </p:sp>
      <p:grpSp>
        <p:nvGrpSpPr>
          <p:cNvPr id="6" name="object 6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7" name="object 7"/>
            <p:cNvSpPr/>
            <p:nvPr/>
          </p:nvSpPr>
          <p:spPr>
            <a:xfrm>
              <a:off x="563880" y="6086855"/>
              <a:ext cx="7336155" cy="0"/>
            </a:xfrm>
            <a:custGeom>
              <a:avLst/>
              <a:gdLst/>
              <a:ahLst/>
              <a:cxnLst/>
              <a:rect l="l" t="t" r="r" b="b"/>
              <a:pathLst>
                <a:path w="7336155">
                  <a:moveTo>
                    <a:pt x="0" y="0"/>
                  </a:moveTo>
                  <a:lnTo>
                    <a:pt x="7335837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30" dirty="0"/>
              <a:t>High</a:t>
            </a:r>
            <a:r>
              <a:rPr spc="55" dirty="0"/>
              <a:t> </a:t>
            </a:r>
            <a:r>
              <a:rPr spc="215" dirty="0"/>
              <a:t>Availability</a:t>
            </a:r>
            <a:r>
              <a:rPr spc="30" dirty="0"/>
              <a:t> </a:t>
            </a:r>
            <a:r>
              <a:rPr spc="330" dirty="0"/>
              <a:t>(HA)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7158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75" dirty="0">
                <a:latin typeface="Calibri"/>
                <a:cs typeface="Calibri"/>
              </a:rPr>
              <a:t>Ability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of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system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remain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operational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users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2489" y="2546603"/>
            <a:ext cx="916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latin typeface="Calibri"/>
                <a:cs typeface="Calibri"/>
              </a:rPr>
              <a:t>during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39467" y="2567939"/>
            <a:ext cx="1201420" cy="417830"/>
          </a:xfrm>
          <a:prstGeom prst="rect">
            <a:avLst/>
          </a:prstGeom>
          <a:solidFill>
            <a:srgbClr val="FFFF00"/>
          </a:solidFill>
          <a:ln w="9525">
            <a:solidFill>
              <a:srgbClr val="414EC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2810"/>
              </a:lnSpc>
            </a:pPr>
            <a:r>
              <a:rPr sz="2400" spc="114" dirty="0">
                <a:latin typeface="Calibri"/>
                <a:cs typeface="Calibri"/>
              </a:rPr>
              <a:t>planned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54888" y="2546603"/>
            <a:ext cx="321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5" dirty="0">
                <a:latin typeface="Calibri"/>
                <a:cs typeface="Calibri"/>
              </a:rPr>
              <a:t>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18332" y="2567939"/>
            <a:ext cx="1548765" cy="417830"/>
          </a:xfrm>
          <a:prstGeom prst="rect">
            <a:avLst/>
          </a:prstGeom>
          <a:solidFill>
            <a:srgbClr val="FFFF00"/>
          </a:solidFill>
          <a:ln w="9525">
            <a:solidFill>
              <a:srgbClr val="414EC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670">
              <a:lnSpc>
                <a:spcPts val="2810"/>
              </a:lnSpc>
            </a:pPr>
            <a:r>
              <a:rPr sz="2400" spc="105" dirty="0">
                <a:latin typeface="Calibri"/>
                <a:cs typeface="Calibri"/>
              </a:rPr>
              <a:t>unplanned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87351" y="2546603"/>
            <a:ext cx="11722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65" dirty="0">
                <a:latin typeface="Calibri"/>
                <a:cs typeface="Calibri"/>
              </a:rPr>
              <a:t>outages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20" dirty="0"/>
              <a:t>Planned</a:t>
            </a:r>
            <a:r>
              <a:rPr spc="30" dirty="0"/>
              <a:t> </a:t>
            </a:r>
            <a:r>
              <a:rPr spc="370" dirty="0"/>
              <a:t>Outages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068068"/>
            <a:ext cx="5253355" cy="194310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50" dirty="0">
                <a:latin typeface="Calibri"/>
                <a:cs typeface="Calibri"/>
              </a:rPr>
              <a:t>Operating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215" dirty="0">
                <a:latin typeface="Calibri"/>
                <a:cs typeface="Calibri"/>
              </a:rPr>
              <a:t>System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security </a:t>
            </a:r>
            <a:r>
              <a:rPr sz="2400" spc="175" dirty="0">
                <a:latin typeface="Calibri"/>
                <a:cs typeface="Calibri"/>
              </a:rPr>
              <a:t>patches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20" dirty="0">
                <a:latin typeface="Calibri"/>
                <a:cs typeface="Calibri"/>
              </a:rPr>
              <a:t>Application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updates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55" dirty="0">
                <a:latin typeface="Calibri"/>
                <a:cs typeface="Calibri"/>
              </a:rPr>
              <a:t>Hardware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replacement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05" dirty="0">
                <a:latin typeface="Calibri"/>
                <a:cs typeface="Calibri"/>
              </a:rPr>
              <a:t>Migrating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new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hosting </a:t>
            </a:r>
            <a:r>
              <a:rPr sz="2400" spc="95" dirty="0">
                <a:latin typeface="Calibri"/>
                <a:cs typeface="Calibri"/>
              </a:rPr>
              <a:t>provider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75" dirty="0"/>
              <a:t>Unplanned</a:t>
            </a:r>
            <a:r>
              <a:rPr spc="50" dirty="0"/>
              <a:t> </a:t>
            </a:r>
            <a:r>
              <a:rPr spc="370" dirty="0"/>
              <a:t>Outages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068068"/>
            <a:ext cx="5046345" cy="338455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55" dirty="0">
                <a:latin typeface="Calibri"/>
                <a:cs typeface="Calibri"/>
              </a:rPr>
              <a:t>Hardware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70" dirty="0">
                <a:latin typeface="Calibri"/>
                <a:cs typeface="Calibri"/>
              </a:rPr>
              <a:t>failure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40" dirty="0">
                <a:latin typeface="Calibri"/>
                <a:cs typeface="Calibri"/>
              </a:rPr>
              <a:t>Network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disruptions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65" dirty="0">
                <a:latin typeface="Calibri"/>
                <a:cs typeface="Calibri"/>
              </a:rPr>
              <a:t>Power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outages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05" dirty="0">
                <a:latin typeface="Calibri"/>
                <a:cs typeface="Calibri"/>
              </a:rPr>
              <a:t>Natural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disasters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15" dirty="0">
                <a:latin typeface="Calibri"/>
                <a:cs typeface="Calibri"/>
              </a:rPr>
              <a:t>Cyber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70" dirty="0">
                <a:latin typeface="Calibri"/>
                <a:cs typeface="Calibri"/>
              </a:rPr>
              <a:t>attacks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70" dirty="0">
                <a:latin typeface="Calibri"/>
                <a:cs typeface="Calibri"/>
              </a:rPr>
              <a:t>Software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bugs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65" dirty="0">
                <a:latin typeface="Calibri"/>
                <a:cs typeface="Calibri"/>
              </a:rPr>
              <a:t>Poor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70" dirty="0">
                <a:latin typeface="Calibri"/>
                <a:cs typeface="Calibri"/>
              </a:rPr>
              <a:t>scaling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/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architecture </a:t>
            </a:r>
            <a:r>
              <a:rPr sz="2400" spc="160" dirty="0">
                <a:latin typeface="Calibri"/>
                <a:cs typeface="Calibri"/>
              </a:rPr>
              <a:t>design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00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266944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891" y="767825"/>
            <a:ext cx="332359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400" spc="610" dirty="0">
                <a:solidFill>
                  <a:srgbClr val="FFFFFF"/>
                </a:solidFill>
              </a:rPr>
              <a:t>Be </a:t>
            </a:r>
            <a:r>
              <a:rPr sz="5400" spc="370" dirty="0">
                <a:solidFill>
                  <a:srgbClr val="FFFFFF"/>
                </a:solidFill>
              </a:rPr>
              <a:t>Prepared!</a:t>
            </a:r>
            <a:endParaRPr sz="5400"/>
          </a:p>
        </p:txBody>
      </p:sp>
      <p:sp>
        <p:nvSpPr>
          <p:cNvPr id="6" name="object 6"/>
          <p:cNvSpPr txBox="1"/>
          <p:nvPr/>
        </p:nvSpPr>
        <p:spPr>
          <a:xfrm>
            <a:off x="643891" y="4776452"/>
            <a:ext cx="3836035" cy="939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000" spc="15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0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Calibri"/>
                <a:cs typeface="Calibri"/>
              </a:rPr>
              <a:t>course</a:t>
            </a:r>
            <a:r>
              <a:rPr sz="2000" spc="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0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Calibri"/>
                <a:cs typeface="Calibri"/>
              </a:rPr>
              <a:t>completely </a:t>
            </a:r>
            <a:r>
              <a:rPr sz="2000" spc="105" dirty="0">
                <a:solidFill>
                  <a:srgbClr val="FFFFFF"/>
                </a:solidFill>
                <a:latin typeface="Calibri"/>
                <a:cs typeface="Calibri"/>
              </a:rPr>
              <a:t>prepare</a:t>
            </a:r>
            <a:r>
              <a:rPr sz="20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20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90" dirty="0">
                <a:solidFill>
                  <a:srgbClr val="FFFFFF"/>
                </a:solidFill>
                <a:latin typeface="Calibri"/>
                <a:cs typeface="Calibri"/>
              </a:rPr>
              <a:t>pass</a:t>
            </a:r>
            <a:r>
              <a:rPr sz="20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235" dirty="0">
                <a:solidFill>
                  <a:srgbClr val="FFFFFF"/>
                </a:solidFill>
                <a:latin typeface="Calibri"/>
                <a:cs typeface="Calibri"/>
              </a:rPr>
              <a:t>AZ-</a:t>
            </a:r>
            <a:r>
              <a:rPr sz="2000" spc="254" dirty="0">
                <a:solidFill>
                  <a:srgbClr val="FFFFFF"/>
                </a:solidFill>
                <a:latin typeface="Calibri"/>
                <a:cs typeface="Calibri"/>
              </a:rPr>
              <a:t>900 </a:t>
            </a:r>
            <a:r>
              <a:rPr sz="2000" spc="100" dirty="0">
                <a:solidFill>
                  <a:srgbClr val="FFFFFF"/>
                </a:solidFill>
                <a:latin typeface="Calibri"/>
                <a:cs typeface="Calibri"/>
              </a:rPr>
              <a:t>exam.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8" name="object 8"/>
            <p:cNvSpPr/>
            <p:nvPr/>
          </p:nvSpPr>
          <p:spPr>
            <a:xfrm>
              <a:off x="563880" y="6086855"/>
              <a:ext cx="4135120" cy="0"/>
            </a:xfrm>
            <a:custGeom>
              <a:avLst/>
              <a:gdLst/>
              <a:ahLst/>
              <a:cxnLst/>
              <a:rect l="l" t="t" r="r" b="b"/>
              <a:pathLst>
                <a:path w="4135120">
                  <a:moveTo>
                    <a:pt x="0" y="0"/>
                  </a:moveTo>
                  <a:lnTo>
                    <a:pt x="4134535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890" y="779526"/>
            <a:ext cx="63855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250" dirty="0"/>
              <a:t>Methods</a:t>
            </a:r>
            <a:r>
              <a:rPr sz="3600" spc="55" dirty="0"/>
              <a:t> </a:t>
            </a:r>
            <a:r>
              <a:rPr sz="3600" spc="200" dirty="0"/>
              <a:t>to</a:t>
            </a:r>
            <a:r>
              <a:rPr sz="3600" spc="70" dirty="0"/>
              <a:t> </a:t>
            </a:r>
            <a:r>
              <a:rPr sz="3600" spc="185" dirty="0"/>
              <a:t>Mitigate</a:t>
            </a:r>
            <a:r>
              <a:rPr sz="3600" spc="70" dirty="0"/>
              <a:t> </a:t>
            </a:r>
            <a:r>
              <a:rPr sz="3600" spc="275" dirty="0"/>
              <a:t>Planned </a:t>
            </a:r>
            <a:r>
              <a:rPr sz="3600" spc="330" dirty="0"/>
              <a:t>Outages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643890" y="2041297"/>
            <a:ext cx="5631180" cy="6047168"/>
          </a:xfrm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19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45" dirty="0">
                <a:latin typeface="Calibri"/>
                <a:cs typeface="Calibri"/>
              </a:rPr>
              <a:t>Gradual</a:t>
            </a:r>
            <a:r>
              <a:rPr sz="2400" spc="125" dirty="0">
                <a:latin typeface="Calibri"/>
                <a:cs typeface="Calibri"/>
              </a:rPr>
              <a:t> deployment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strategy</a:t>
            </a:r>
            <a:endParaRPr sz="24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905"/>
              </a:spcBef>
              <a:buFont typeface="Arial"/>
              <a:buChar char="•"/>
              <a:tabLst>
                <a:tab pos="698500" algn="l"/>
              </a:tabLst>
            </a:pPr>
            <a:r>
              <a:rPr sz="2000" spc="-60" dirty="0" smtClean="0">
                <a:latin typeface="Calibri"/>
                <a:cs typeface="Calibri"/>
              </a:rPr>
              <a:t>1-</a:t>
            </a:r>
            <a:r>
              <a:rPr sz="2000" spc="65" dirty="0" smtClean="0">
                <a:latin typeface="Calibri"/>
                <a:cs typeface="Calibri"/>
              </a:rPr>
              <a:t>10-</a:t>
            </a:r>
            <a:r>
              <a:rPr sz="2000" spc="125" dirty="0" smtClean="0">
                <a:latin typeface="Calibri"/>
                <a:cs typeface="Calibri"/>
              </a:rPr>
              <a:t>100-</a:t>
            </a:r>
            <a:r>
              <a:rPr sz="2000" spc="105" dirty="0" smtClean="0">
                <a:latin typeface="Calibri"/>
                <a:cs typeface="Calibri"/>
              </a:rPr>
              <a:t>etc</a:t>
            </a:r>
            <a:endParaRPr lang="en-US" sz="2000" spc="105" dirty="0" smtClean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905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sz="2000" spc="105" dirty="0" smtClean="0">
                <a:latin typeface="Calibri"/>
                <a:cs typeface="Calibri"/>
              </a:rPr>
              <a:t>What all application you can migrate. </a:t>
            </a:r>
          </a:p>
          <a:p>
            <a:pPr marL="698500" lvl="1" indent="-228600">
              <a:lnSpc>
                <a:spcPct val="100000"/>
              </a:lnSpc>
              <a:spcBef>
                <a:spcPts val="905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sz="2000" spc="105" dirty="0" smtClean="0">
                <a:latin typeface="Calibri"/>
                <a:cs typeface="Calibri"/>
              </a:rPr>
              <a:t>Windows 2000 2003 server</a:t>
            </a:r>
          </a:p>
          <a:p>
            <a:pPr marL="698500" lvl="1" indent="-228600">
              <a:lnSpc>
                <a:spcPct val="100000"/>
              </a:lnSpc>
              <a:spcBef>
                <a:spcPts val="905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sz="2000" spc="105" dirty="0" smtClean="0">
                <a:latin typeface="Calibri"/>
                <a:cs typeface="Calibri"/>
              </a:rPr>
              <a:t>Custom </a:t>
            </a:r>
            <a:r>
              <a:rPr lang="en-US" sz="2000" spc="105" dirty="0" err="1" smtClean="0">
                <a:latin typeface="Calibri"/>
                <a:cs typeface="Calibri"/>
              </a:rPr>
              <a:t>os</a:t>
            </a:r>
            <a:r>
              <a:rPr lang="en-US" sz="2000" spc="105" dirty="0" smtClean="0">
                <a:latin typeface="Calibri"/>
                <a:cs typeface="Calibri"/>
              </a:rPr>
              <a:t> secure the network and do the migration</a:t>
            </a:r>
          </a:p>
          <a:p>
            <a:pPr marL="698500" lvl="1" indent="-228600">
              <a:lnSpc>
                <a:spcPct val="100000"/>
              </a:lnSpc>
              <a:spcBef>
                <a:spcPts val="905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sz="2000" spc="105" dirty="0" smtClean="0">
                <a:latin typeface="Calibri"/>
                <a:cs typeface="Calibri"/>
              </a:rPr>
              <a:t>In cloud you will always have the latest </a:t>
            </a:r>
            <a:r>
              <a:rPr lang="en-US" sz="2000" spc="105" dirty="0" err="1" smtClean="0">
                <a:latin typeface="Calibri"/>
                <a:cs typeface="Calibri"/>
              </a:rPr>
              <a:t>os</a:t>
            </a:r>
            <a:r>
              <a:rPr lang="en-US" sz="2000" spc="105" dirty="0" smtClean="0">
                <a:latin typeface="Calibri"/>
                <a:cs typeface="Calibri"/>
              </a:rPr>
              <a:t>. </a:t>
            </a:r>
            <a:endParaRPr sz="20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80" dirty="0">
                <a:latin typeface="Calibri"/>
                <a:cs typeface="Calibri"/>
              </a:rPr>
              <a:t>Testing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and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monitoring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of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deployment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70" dirty="0">
                <a:latin typeface="Calibri"/>
                <a:cs typeface="Calibri"/>
              </a:rPr>
              <a:t>Easy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rollback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plan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55" dirty="0">
                <a:latin typeface="Calibri"/>
                <a:cs typeface="Calibri"/>
              </a:rPr>
              <a:t>Small</a:t>
            </a:r>
            <a:r>
              <a:rPr sz="2400" spc="130" dirty="0">
                <a:latin typeface="Calibri"/>
                <a:cs typeface="Calibri"/>
              </a:rPr>
              <a:t> deployments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45" dirty="0">
                <a:latin typeface="Calibri"/>
                <a:cs typeface="Calibri"/>
              </a:rPr>
              <a:t>Frequent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deployments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95" dirty="0" smtClean="0">
                <a:latin typeface="Calibri"/>
                <a:cs typeface="Calibri"/>
              </a:rPr>
              <a:t>Automation</a:t>
            </a:r>
            <a:r>
              <a:rPr lang="en-US" sz="2400" spc="95" dirty="0" smtClean="0">
                <a:latin typeface="Calibri"/>
                <a:cs typeface="Calibri"/>
              </a:rPr>
              <a:t> CICD pipeline. Azure has an Inbuilt CD pipeline Tool. Azure </a:t>
            </a:r>
            <a:r>
              <a:rPr lang="en-US" sz="2400" spc="95" dirty="0" err="1" smtClean="0">
                <a:latin typeface="Calibri"/>
                <a:cs typeface="Calibri"/>
              </a:rPr>
              <a:t>Devops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890" y="779526"/>
            <a:ext cx="696849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250" dirty="0"/>
              <a:t>Methods</a:t>
            </a:r>
            <a:r>
              <a:rPr sz="3600" spc="60" dirty="0"/>
              <a:t> </a:t>
            </a:r>
            <a:r>
              <a:rPr sz="3600" spc="204" dirty="0"/>
              <a:t>to</a:t>
            </a:r>
            <a:r>
              <a:rPr sz="3600" spc="80" dirty="0"/>
              <a:t> </a:t>
            </a:r>
            <a:r>
              <a:rPr sz="3600" spc="185" dirty="0"/>
              <a:t>Mitigate</a:t>
            </a:r>
            <a:r>
              <a:rPr sz="3600" spc="80" dirty="0"/>
              <a:t> </a:t>
            </a:r>
            <a:r>
              <a:rPr sz="3600" spc="240" dirty="0"/>
              <a:t>Unplanned </a:t>
            </a:r>
            <a:r>
              <a:rPr sz="3600" spc="330" dirty="0"/>
              <a:t>Outages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43890" y="2068068"/>
            <a:ext cx="6722109" cy="320167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80" dirty="0">
                <a:latin typeface="Calibri"/>
                <a:cs typeface="Calibri"/>
              </a:rPr>
              <a:t>Every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single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core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component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has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redundancy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00" dirty="0">
                <a:latin typeface="Calibri"/>
                <a:cs typeface="Calibri"/>
              </a:rPr>
              <a:t>Use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Azure’s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built-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features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for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availability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930"/>
              </a:spcBef>
              <a:buFont typeface="Arial"/>
              <a:buChar char="•"/>
              <a:tabLst>
                <a:tab pos="698500" algn="l"/>
              </a:tabLst>
            </a:pPr>
            <a:r>
              <a:rPr sz="2000" spc="60" dirty="0">
                <a:latin typeface="Calibri"/>
                <a:cs typeface="Calibri"/>
              </a:rPr>
              <a:t>Availability</a:t>
            </a:r>
            <a:r>
              <a:rPr sz="2000" spc="160" dirty="0">
                <a:latin typeface="Calibri"/>
                <a:cs typeface="Calibri"/>
              </a:rPr>
              <a:t> </a:t>
            </a:r>
            <a:r>
              <a:rPr sz="2000" spc="180" dirty="0">
                <a:latin typeface="Calibri"/>
                <a:cs typeface="Calibri"/>
              </a:rPr>
              <a:t>Sets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698500" algn="l"/>
              </a:tabLst>
            </a:pPr>
            <a:r>
              <a:rPr sz="2000" spc="60" dirty="0">
                <a:latin typeface="Calibri"/>
                <a:cs typeface="Calibri"/>
              </a:rPr>
              <a:t>Availability</a:t>
            </a:r>
            <a:r>
              <a:rPr sz="2000" spc="160" dirty="0">
                <a:latin typeface="Calibri"/>
                <a:cs typeface="Calibri"/>
              </a:rPr>
              <a:t> </a:t>
            </a:r>
            <a:r>
              <a:rPr sz="2000" spc="170" dirty="0">
                <a:latin typeface="Calibri"/>
                <a:cs typeface="Calibri"/>
              </a:rPr>
              <a:t>Zones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915"/>
              </a:spcBef>
              <a:buFont typeface="Arial"/>
              <a:buChar char="•"/>
              <a:tabLst>
                <a:tab pos="698500" algn="l"/>
              </a:tabLst>
            </a:pPr>
            <a:r>
              <a:rPr sz="2000" spc="200" dirty="0">
                <a:latin typeface="Calibri"/>
                <a:cs typeface="Calibri"/>
              </a:rPr>
              <a:t>Cross-</a:t>
            </a:r>
            <a:r>
              <a:rPr sz="2000" spc="135" dirty="0">
                <a:latin typeface="Calibri"/>
                <a:cs typeface="Calibri"/>
              </a:rPr>
              <a:t>Region</a:t>
            </a:r>
            <a:r>
              <a:rPr sz="2000" spc="195" dirty="0">
                <a:latin typeface="Calibri"/>
                <a:cs typeface="Calibri"/>
              </a:rPr>
              <a:t> </a:t>
            </a:r>
            <a:r>
              <a:rPr sz="2000" spc="185" dirty="0">
                <a:latin typeface="Calibri"/>
                <a:cs typeface="Calibri"/>
              </a:rPr>
              <a:t>Load</a:t>
            </a:r>
            <a:r>
              <a:rPr sz="2000" spc="114" dirty="0">
                <a:latin typeface="Calibri"/>
                <a:cs typeface="Calibri"/>
              </a:rPr>
              <a:t> </a:t>
            </a:r>
            <a:r>
              <a:rPr sz="2000" spc="130" dirty="0">
                <a:latin typeface="Calibri"/>
                <a:cs typeface="Calibri"/>
              </a:rPr>
              <a:t>Balancing</a:t>
            </a:r>
            <a:r>
              <a:rPr sz="2000" spc="145" dirty="0">
                <a:latin typeface="Calibri"/>
                <a:cs typeface="Calibri"/>
              </a:rPr>
              <a:t> </a:t>
            </a:r>
            <a:r>
              <a:rPr sz="2000" spc="90" dirty="0">
                <a:latin typeface="Calibri"/>
                <a:cs typeface="Calibri"/>
              </a:rPr>
              <a:t>/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110" dirty="0">
                <a:latin typeface="Calibri"/>
                <a:cs typeface="Calibri"/>
              </a:rPr>
              <a:t>Front</a:t>
            </a:r>
            <a:r>
              <a:rPr sz="2000" spc="130" dirty="0">
                <a:latin typeface="Calibri"/>
                <a:cs typeface="Calibri"/>
              </a:rPr>
              <a:t> </a:t>
            </a:r>
            <a:r>
              <a:rPr sz="2000" spc="105" dirty="0">
                <a:latin typeface="Calibri"/>
                <a:cs typeface="Calibri"/>
              </a:rPr>
              <a:t>Door</a:t>
            </a:r>
            <a:endParaRPr sz="2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69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80" dirty="0">
                <a:latin typeface="Calibri"/>
                <a:cs typeface="Calibri"/>
              </a:rPr>
              <a:t>Constant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health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monitoring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/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probes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95" dirty="0">
                <a:latin typeface="Calibri"/>
                <a:cs typeface="Calibri"/>
              </a:rPr>
              <a:t>Automation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890" y="779526"/>
            <a:ext cx="696849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250" dirty="0"/>
              <a:t>Methods</a:t>
            </a:r>
            <a:r>
              <a:rPr sz="3600" spc="60" dirty="0"/>
              <a:t> </a:t>
            </a:r>
            <a:r>
              <a:rPr sz="3600" spc="204" dirty="0"/>
              <a:t>to</a:t>
            </a:r>
            <a:r>
              <a:rPr sz="3600" spc="80" dirty="0"/>
              <a:t> </a:t>
            </a:r>
            <a:r>
              <a:rPr sz="3600" spc="185" dirty="0"/>
              <a:t>Mitigate</a:t>
            </a:r>
            <a:r>
              <a:rPr sz="3600" spc="80" dirty="0"/>
              <a:t> </a:t>
            </a:r>
            <a:r>
              <a:rPr sz="3600" spc="240" dirty="0"/>
              <a:t>Unplanned </a:t>
            </a:r>
            <a:r>
              <a:rPr sz="3600" spc="330" dirty="0"/>
              <a:t>Outages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43890" y="2068068"/>
            <a:ext cx="6342380" cy="242443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85" dirty="0">
                <a:latin typeface="Calibri"/>
                <a:cs typeface="Calibri"/>
              </a:rPr>
              <a:t>Strong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security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practices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60" dirty="0">
                <a:latin typeface="Calibri"/>
                <a:cs typeface="Calibri"/>
              </a:rPr>
              <a:t>Be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geographically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distributed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75" dirty="0">
                <a:latin typeface="Calibri"/>
                <a:cs typeface="Calibri"/>
              </a:rPr>
              <a:t>Have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disaster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recovery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plan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25" dirty="0">
                <a:latin typeface="Calibri"/>
                <a:cs typeface="Calibri"/>
              </a:rPr>
              <a:t>Test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85" dirty="0">
                <a:latin typeface="Calibri"/>
                <a:cs typeface="Calibri"/>
              </a:rPr>
              <a:t>that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disaster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recovery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plan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/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fire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35" dirty="0">
                <a:latin typeface="Calibri"/>
                <a:cs typeface="Calibri"/>
              </a:rPr>
              <a:t>drills!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29" dirty="0">
                <a:latin typeface="Calibri"/>
                <a:cs typeface="Calibri"/>
              </a:rPr>
              <a:t>Load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testing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05" dirty="0"/>
              <a:t>High-</a:t>
            </a:r>
            <a:r>
              <a:rPr spc="215" dirty="0"/>
              <a:t>Availability</a:t>
            </a:r>
            <a:r>
              <a:rPr spc="-15" dirty="0"/>
              <a:t> </a:t>
            </a:r>
            <a:r>
              <a:rPr spc="335" dirty="0"/>
              <a:t>Is…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69786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275" dirty="0">
                <a:latin typeface="Calibri"/>
                <a:cs typeface="Calibri"/>
              </a:rPr>
              <a:t>A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conscious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effort</a:t>
            </a:r>
            <a:r>
              <a:rPr sz="2400" spc="90" dirty="0">
                <a:latin typeface="Calibri"/>
                <a:cs typeface="Calibri"/>
              </a:rPr>
              <a:t> to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avoid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the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obvious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sources 	</a:t>
            </a:r>
            <a:r>
              <a:rPr sz="2400" spc="114" dirty="0">
                <a:latin typeface="Calibri"/>
                <a:cs typeface="Calibri"/>
              </a:rPr>
              <a:t>of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95" dirty="0">
                <a:latin typeface="Calibri"/>
                <a:cs typeface="Calibri"/>
              </a:rPr>
              <a:t>downtime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266944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891" y="709913"/>
            <a:ext cx="3723004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790"/>
              </a:lnSpc>
              <a:spcBef>
                <a:spcPts val="100"/>
              </a:spcBef>
            </a:pPr>
            <a:r>
              <a:rPr sz="4200" spc="545" dirty="0">
                <a:solidFill>
                  <a:srgbClr val="FFFFFF"/>
                </a:solidFill>
              </a:rPr>
              <a:t>AZ-</a:t>
            </a:r>
            <a:r>
              <a:rPr sz="4200" spc="680" dirty="0">
                <a:solidFill>
                  <a:srgbClr val="FFFFFF"/>
                </a:solidFill>
              </a:rPr>
              <a:t>900</a:t>
            </a:r>
            <a:endParaRPr sz="4200"/>
          </a:p>
          <a:p>
            <a:pPr marL="12700" marR="5080">
              <a:lnSpc>
                <a:spcPts val="4540"/>
              </a:lnSpc>
              <a:spcBef>
                <a:spcPts val="315"/>
              </a:spcBef>
            </a:pPr>
            <a:r>
              <a:rPr sz="4200" spc="285" dirty="0">
                <a:solidFill>
                  <a:srgbClr val="FFFFFF"/>
                </a:solidFill>
              </a:rPr>
              <a:t>Microsoft </a:t>
            </a:r>
            <a:r>
              <a:rPr sz="4200" spc="370" dirty="0">
                <a:solidFill>
                  <a:srgbClr val="FFFFFF"/>
                </a:solidFill>
              </a:rPr>
              <a:t>Azure </a:t>
            </a:r>
            <a:r>
              <a:rPr sz="4200" spc="340" dirty="0">
                <a:solidFill>
                  <a:srgbClr val="FFFFFF"/>
                </a:solidFill>
              </a:rPr>
              <a:t>Fundamentals</a:t>
            </a:r>
            <a:endParaRPr sz="4200"/>
          </a:p>
        </p:txBody>
      </p:sp>
      <p:sp>
        <p:nvSpPr>
          <p:cNvPr id="6" name="object 6"/>
          <p:cNvSpPr txBox="1"/>
          <p:nvPr/>
        </p:nvSpPr>
        <p:spPr>
          <a:xfrm>
            <a:off x="643891" y="5386052"/>
            <a:ext cx="26390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2000" spc="160" dirty="0" smtClean="0">
                <a:solidFill>
                  <a:srgbClr val="FFFFFF"/>
                </a:solidFill>
                <a:latin typeface="Calibri"/>
                <a:cs typeface="Calibri"/>
              </a:rPr>
              <a:t>Gopal Das, Instructor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8" name="object 8"/>
            <p:cNvSpPr/>
            <p:nvPr/>
          </p:nvSpPr>
          <p:spPr>
            <a:xfrm>
              <a:off x="563880" y="6086855"/>
              <a:ext cx="4135120" cy="0"/>
            </a:xfrm>
            <a:custGeom>
              <a:avLst/>
              <a:gdLst/>
              <a:ahLst/>
              <a:cxnLst/>
              <a:rect l="l" t="t" r="r" b="b"/>
              <a:pathLst>
                <a:path w="4135120">
                  <a:moveTo>
                    <a:pt x="0" y="0"/>
                  </a:moveTo>
                  <a:lnTo>
                    <a:pt x="4134535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65832" y="6245352"/>
            <a:ext cx="7260590" cy="514243"/>
          </a:xfrm>
          <a:prstGeom prst="rect">
            <a:avLst/>
          </a:prstGeom>
          <a:solidFill>
            <a:srgbClr val="312A1C"/>
          </a:solidFill>
        </p:spPr>
        <p:txBody>
          <a:bodyPr vert="horz" wrap="square" lIns="0" tIns="82550" rIns="0" bIns="0" rtlCol="0">
            <a:spAutoFit/>
          </a:bodyPr>
          <a:lstStyle/>
          <a:p>
            <a:pPr marL="2883535" marR="680085" indent="-2197735">
              <a:lnSpc>
                <a:spcPct val="100000"/>
              </a:lnSpc>
              <a:spcBef>
                <a:spcPts val="650"/>
              </a:spcBef>
            </a:pPr>
            <a:r>
              <a:rPr sz="1400" i="1" spc="-85" dirty="0" smtClean="0">
                <a:solidFill>
                  <a:srgbClr val="CCCCCC"/>
                </a:solidFill>
                <a:latin typeface="Trebuchet MS"/>
                <a:cs typeface="Trebuchet MS"/>
              </a:rPr>
              <a:t>,</a:t>
            </a:r>
            <a:r>
              <a:rPr sz="1400" i="1" spc="-40" dirty="0" smtClean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50" dirty="0">
                <a:solidFill>
                  <a:srgbClr val="CCCCCC"/>
                </a:solidFill>
                <a:latin typeface="Trebuchet MS"/>
                <a:cs typeface="Trebuchet MS"/>
              </a:rPr>
              <a:t>softwarearchitect.ca…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40" dirty="0">
                <a:solidFill>
                  <a:srgbClr val="CCCCCC"/>
                </a:solidFill>
                <a:latin typeface="Trebuchet MS"/>
                <a:cs typeface="Trebuchet MS"/>
              </a:rPr>
              <a:t>get</a:t>
            </a:r>
            <a:r>
              <a:rPr sz="1400" i="1" spc="-3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0" dirty="0">
                <a:solidFill>
                  <a:srgbClr val="CCCCCC"/>
                </a:solidFill>
                <a:latin typeface="Trebuchet MS"/>
                <a:cs typeface="Trebuchet MS"/>
              </a:rPr>
              <a:t>the</a:t>
            </a:r>
            <a:r>
              <a:rPr sz="1400" i="1" spc="-6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course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CCCCCC"/>
                </a:solidFill>
                <a:latin typeface="Trebuchet MS"/>
                <a:cs typeface="Trebuchet MS"/>
              </a:rPr>
              <a:t>for</a:t>
            </a:r>
            <a:r>
              <a:rPr sz="1400" i="1" spc="-4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these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slides</a:t>
            </a:r>
            <a:r>
              <a:rPr sz="1400" i="1" spc="-2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at: 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  <a:hlinkClick r:id="rId4"/>
              </a:rPr>
              <a:t>http://sjd.ca/az900</a:t>
            </a: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470392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475" dirty="0">
                <a:solidFill>
                  <a:srgbClr val="FFFFFF"/>
                </a:solidFill>
              </a:rPr>
              <a:t>Scalability</a:t>
            </a:r>
            <a:endParaRPr sz="6600"/>
          </a:p>
        </p:txBody>
      </p:sp>
      <p:grpSp>
        <p:nvGrpSpPr>
          <p:cNvPr id="6" name="object 6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7" name="object 7"/>
            <p:cNvSpPr/>
            <p:nvPr/>
          </p:nvSpPr>
          <p:spPr>
            <a:xfrm>
              <a:off x="563880" y="6086855"/>
              <a:ext cx="7336155" cy="0"/>
            </a:xfrm>
            <a:custGeom>
              <a:avLst/>
              <a:gdLst/>
              <a:ahLst/>
              <a:cxnLst/>
              <a:rect l="l" t="t" r="r" b="b"/>
              <a:pathLst>
                <a:path w="7336155">
                  <a:moveTo>
                    <a:pt x="0" y="0"/>
                  </a:moveTo>
                  <a:lnTo>
                    <a:pt x="7335837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80" dirty="0"/>
              <a:t>Scalability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5904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15" dirty="0">
                <a:latin typeface="Calibri"/>
                <a:cs typeface="Calibri"/>
              </a:rPr>
              <a:t>The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ability</a:t>
            </a:r>
            <a:r>
              <a:rPr sz="2400" spc="114" dirty="0">
                <a:latin typeface="Calibri"/>
                <a:cs typeface="Calibri"/>
              </a:rPr>
              <a:t> of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system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accommodate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2489" y="2546603"/>
            <a:ext cx="31280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150" dirty="0">
                <a:latin typeface="Calibri"/>
                <a:cs typeface="Calibri"/>
              </a:rPr>
              <a:t>increasing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demand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by </a:t>
            </a:r>
            <a:r>
              <a:rPr sz="2400" spc="185" dirty="0">
                <a:latin typeface="Calibri"/>
                <a:cs typeface="Calibri"/>
              </a:rPr>
              <a:t>resources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245" dirty="0">
                <a:latin typeface="Calibri"/>
                <a:cs typeface="Calibri"/>
              </a:rPr>
              <a:t>as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needed.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5552" y="2581655"/>
            <a:ext cx="2804160" cy="41148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90">
              <a:lnSpc>
                <a:spcPts val="2705"/>
              </a:lnSpc>
            </a:pPr>
            <a:r>
              <a:rPr sz="2400" spc="150" dirty="0">
                <a:latin typeface="Calibri"/>
                <a:cs typeface="Calibri"/>
              </a:rPr>
              <a:t>adding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or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removing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05" dirty="0"/>
              <a:t>Why</a:t>
            </a:r>
            <a:r>
              <a:rPr spc="35" dirty="0"/>
              <a:t> </a:t>
            </a:r>
            <a:r>
              <a:rPr spc="330" dirty="0"/>
              <a:t>Is</a:t>
            </a:r>
            <a:r>
              <a:rPr spc="35" dirty="0"/>
              <a:t> </a:t>
            </a:r>
            <a:r>
              <a:rPr spc="145" dirty="0"/>
              <a:t>It</a:t>
            </a:r>
            <a:r>
              <a:rPr spc="35" dirty="0"/>
              <a:t> </a:t>
            </a:r>
            <a:r>
              <a:rPr spc="365" dirty="0"/>
              <a:t>Needed?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6706234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9395" marR="5080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400" dirty="0">
                <a:latin typeface="Calibri"/>
                <a:cs typeface="Calibri"/>
              </a:rPr>
              <a:t>It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allows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system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adapt</a:t>
            </a:r>
            <a:r>
              <a:rPr sz="2400" spc="90" dirty="0">
                <a:latin typeface="Calibri"/>
                <a:cs typeface="Calibri"/>
              </a:rPr>
              <a:t> to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70" dirty="0">
                <a:latin typeface="Calibri"/>
                <a:cs typeface="Calibri"/>
              </a:rPr>
              <a:t>changing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usage 	</a:t>
            </a:r>
            <a:r>
              <a:rPr sz="2400" spc="135" dirty="0">
                <a:latin typeface="Calibri"/>
                <a:cs typeface="Calibri"/>
              </a:rPr>
              <a:t>patterns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and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handle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increased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traffic </a:t>
            </a:r>
            <a:r>
              <a:rPr sz="2400" spc="65" dirty="0">
                <a:latin typeface="Calibri"/>
                <a:cs typeface="Calibri"/>
              </a:rPr>
              <a:t>without 	</a:t>
            </a:r>
            <a:r>
              <a:rPr sz="2400" spc="100" dirty="0">
                <a:latin typeface="Calibri"/>
                <a:cs typeface="Calibri"/>
              </a:rPr>
              <a:t>requiring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215" dirty="0">
                <a:latin typeface="Calibri"/>
                <a:cs typeface="Calibri"/>
              </a:rPr>
              <a:t>changes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the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application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code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or 	</a:t>
            </a:r>
            <a:r>
              <a:rPr sz="2400" spc="180" dirty="0">
                <a:latin typeface="Calibri"/>
                <a:cs typeface="Calibri"/>
              </a:rPr>
              <a:t>system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design.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420" dirty="0"/>
              <a:t>Does</a:t>
            </a:r>
            <a:r>
              <a:rPr spc="15" dirty="0"/>
              <a:t> </a:t>
            </a:r>
            <a:r>
              <a:rPr spc="360" dirty="0"/>
              <a:t>Traffic</a:t>
            </a:r>
            <a:r>
              <a:rPr spc="35" dirty="0"/>
              <a:t> </a:t>
            </a:r>
            <a:r>
              <a:rPr spc="330" dirty="0"/>
              <a:t>Fluctuate?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6548755" cy="2195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235" dirty="0">
                <a:latin typeface="Calibri"/>
                <a:cs typeface="Calibri"/>
              </a:rPr>
              <a:t>Some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businesses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have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traffic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that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fluctuates 	</a:t>
            </a:r>
            <a:r>
              <a:rPr sz="2400" spc="195" dirty="0">
                <a:latin typeface="Calibri"/>
                <a:cs typeface="Calibri"/>
              </a:rPr>
              <a:t>based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on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time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of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day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or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day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of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the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year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85" dirty="0">
                <a:latin typeface="Calibri"/>
                <a:cs typeface="Calibri"/>
              </a:rPr>
              <a:t>E-</a:t>
            </a:r>
            <a:r>
              <a:rPr sz="2400" spc="175" dirty="0">
                <a:latin typeface="Calibri"/>
                <a:cs typeface="Calibri"/>
              </a:rPr>
              <a:t>commerce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websites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have </a:t>
            </a:r>
            <a:r>
              <a:rPr sz="2400" spc="210" dirty="0">
                <a:latin typeface="Calibri"/>
                <a:cs typeface="Calibri"/>
              </a:rPr>
              <a:t>Black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Friday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91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95" dirty="0">
                <a:latin typeface="Calibri"/>
                <a:cs typeface="Calibri"/>
              </a:rPr>
              <a:t>School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registrations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are </a:t>
            </a:r>
            <a:r>
              <a:rPr sz="2400" spc="165" dirty="0">
                <a:latin typeface="Calibri"/>
                <a:cs typeface="Calibri"/>
              </a:rPr>
              <a:t>busy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September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80" dirty="0">
                <a:latin typeface="Calibri"/>
                <a:cs typeface="Calibri"/>
              </a:rPr>
              <a:t>Tax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systems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are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70" dirty="0">
                <a:latin typeface="Calibri"/>
                <a:cs typeface="Calibri"/>
              </a:rPr>
              <a:t>busy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April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440" dirty="0"/>
              <a:t>The</a:t>
            </a:r>
            <a:r>
              <a:rPr spc="35" dirty="0"/>
              <a:t> </a:t>
            </a:r>
            <a:r>
              <a:rPr spc="120" dirty="0"/>
              <a:t>$1M</a:t>
            </a:r>
            <a:r>
              <a:rPr spc="20" dirty="0"/>
              <a:t> </a:t>
            </a:r>
            <a:r>
              <a:rPr spc="295" dirty="0"/>
              <a:t>Question…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6776720" cy="1235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275" dirty="0">
                <a:latin typeface="Calibri"/>
                <a:cs typeface="Calibri"/>
              </a:rPr>
              <a:t>Can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you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expand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the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70" dirty="0">
                <a:latin typeface="Calibri"/>
                <a:cs typeface="Calibri"/>
              </a:rPr>
              <a:t>capacity</a:t>
            </a:r>
            <a:r>
              <a:rPr sz="2400" spc="114" dirty="0">
                <a:latin typeface="Calibri"/>
                <a:cs typeface="Calibri"/>
              </a:rPr>
              <a:t> of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system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very 	easily, </a:t>
            </a:r>
            <a:r>
              <a:rPr sz="2400" spc="145" dirty="0">
                <a:latin typeface="Calibri"/>
                <a:cs typeface="Calibri"/>
              </a:rPr>
              <a:t>by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adding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more </a:t>
            </a:r>
            <a:r>
              <a:rPr sz="2400" spc="160" dirty="0">
                <a:latin typeface="Calibri"/>
                <a:cs typeface="Calibri"/>
              </a:rPr>
              <a:t>servers?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25" dirty="0">
                <a:latin typeface="Calibri"/>
                <a:cs typeface="Calibri"/>
              </a:rPr>
              <a:t>Or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be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massive</a:t>
            </a:r>
            <a:r>
              <a:rPr sz="2400" spc="125" dirty="0">
                <a:latin typeface="Calibri"/>
                <a:cs typeface="Calibri"/>
              </a:rPr>
              <a:t> undertaking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do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95" dirty="0">
                <a:latin typeface="Calibri"/>
                <a:cs typeface="Calibri"/>
              </a:rPr>
              <a:t>that?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890" y="2180844"/>
            <a:ext cx="43326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0" spc="190" dirty="0">
                <a:solidFill>
                  <a:srgbClr val="FFFFFF"/>
                </a:solidFill>
                <a:latin typeface="Calibri"/>
                <a:cs typeface="Calibri"/>
              </a:rPr>
              <a:t>Taking</a:t>
            </a:r>
            <a:r>
              <a:rPr sz="2400" b="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0" spc="10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b="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0" spc="195" dirty="0">
                <a:solidFill>
                  <a:srgbClr val="FFFFFF"/>
                </a:solidFill>
                <a:latin typeface="Calibri"/>
                <a:cs typeface="Calibri"/>
              </a:rPr>
              <a:t>exam</a:t>
            </a:r>
            <a:r>
              <a:rPr sz="2400" b="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0" spc="13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b="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0" spc="70" dirty="0">
                <a:solidFill>
                  <a:srgbClr val="FFFFFF"/>
                </a:solidFill>
                <a:latin typeface="Calibri"/>
                <a:cs typeface="Calibri"/>
              </a:rPr>
              <a:t>optional,</a:t>
            </a:r>
            <a:r>
              <a:rPr sz="2400" b="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0" spc="9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b="0" spc="130" dirty="0">
                <a:solidFill>
                  <a:srgbClr val="FFFFFF"/>
                </a:solidFill>
                <a:latin typeface="Calibri"/>
                <a:cs typeface="Calibri"/>
              </a:rPr>
              <a:t>course.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3890" y="3506723"/>
            <a:ext cx="47275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18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4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80" dirty="0">
                <a:solidFill>
                  <a:srgbClr val="FFFFFF"/>
                </a:solidFill>
                <a:latin typeface="Calibri"/>
                <a:cs typeface="Calibri"/>
              </a:rPr>
              <a:t>course</a:t>
            </a:r>
            <a:r>
              <a:rPr sz="24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4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Calibri"/>
                <a:cs typeface="Calibri"/>
              </a:rPr>
              <a:t>give</a:t>
            </a:r>
            <a:r>
              <a:rPr sz="24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240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Calibri"/>
                <a:cs typeface="Calibri"/>
              </a:rPr>
              <a:t>solid </a:t>
            </a:r>
            <a:r>
              <a:rPr sz="2400" spc="100" dirty="0">
                <a:solidFill>
                  <a:srgbClr val="FFFFFF"/>
                </a:solidFill>
                <a:latin typeface="Calibri"/>
                <a:cs typeface="Calibri"/>
              </a:rPr>
              <a:t>foundation</a:t>
            </a:r>
            <a:r>
              <a:rPr sz="24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Calibri"/>
                <a:cs typeface="Calibri"/>
              </a:rPr>
              <a:t>cloud</a:t>
            </a:r>
            <a:r>
              <a:rPr sz="2400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95" dirty="0">
                <a:solidFill>
                  <a:srgbClr val="FFFFFF"/>
                </a:solidFill>
                <a:latin typeface="Calibri"/>
                <a:cs typeface="Calibri"/>
              </a:rPr>
              <a:t>concepts</a:t>
            </a:r>
            <a:r>
              <a:rPr sz="24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125" dirty="0">
                <a:solidFill>
                  <a:srgbClr val="FFFFFF"/>
                </a:solidFill>
                <a:latin typeface="Calibri"/>
                <a:cs typeface="Calibri"/>
              </a:rPr>
              <a:t>Microsoft</a:t>
            </a:r>
            <a:r>
              <a:rPr sz="24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Calibri"/>
                <a:cs typeface="Calibri"/>
              </a:rPr>
              <a:t>Azure.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3880" y="6086855"/>
            <a:ext cx="5066030" cy="0"/>
          </a:xfrm>
          <a:custGeom>
            <a:avLst/>
            <a:gdLst/>
            <a:ahLst/>
            <a:cxnLst/>
            <a:rect l="l" t="t" r="r" b="b"/>
            <a:pathLst>
              <a:path w="5066030">
                <a:moveTo>
                  <a:pt x="0" y="0"/>
                </a:moveTo>
                <a:lnTo>
                  <a:pt x="5066004" y="0"/>
                </a:lnTo>
              </a:path>
            </a:pathLst>
          </a:custGeom>
          <a:ln w="12700">
            <a:solidFill>
              <a:srgbClr val="EFF3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68183" y="807719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30665" y="6291071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4">
                <a:moveTo>
                  <a:pt x="565378" y="0"/>
                </a:moveTo>
                <a:lnTo>
                  <a:pt x="516592" y="2080"/>
                </a:lnTo>
                <a:lnTo>
                  <a:pt x="468959" y="8207"/>
                </a:lnTo>
                <a:lnTo>
                  <a:pt x="422648" y="18210"/>
                </a:lnTo>
                <a:lnTo>
                  <a:pt x="377829" y="31921"/>
                </a:lnTo>
                <a:lnTo>
                  <a:pt x="334672" y="49168"/>
                </a:lnTo>
                <a:lnTo>
                  <a:pt x="293345" y="69781"/>
                </a:lnTo>
                <a:lnTo>
                  <a:pt x="254020" y="93591"/>
                </a:lnTo>
                <a:lnTo>
                  <a:pt x="216866" y="120427"/>
                </a:lnTo>
                <a:lnTo>
                  <a:pt x="182052" y="150120"/>
                </a:lnTo>
                <a:lnTo>
                  <a:pt x="149748" y="182498"/>
                </a:lnTo>
                <a:lnTo>
                  <a:pt x="120124" y="217392"/>
                </a:lnTo>
                <a:lnTo>
                  <a:pt x="93350" y="254633"/>
                </a:lnTo>
                <a:lnTo>
                  <a:pt x="69595" y="294049"/>
                </a:lnTo>
                <a:lnTo>
                  <a:pt x="49029" y="335471"/>
                </a:lnTo>
                <a:lnTo>
                  <a:pt x="31822" y="378728"/>
                </a:lnTo>
                <a:lnTo>
                  <a:pt x="18143" y="423651"/>
                </a:lnTo>
                <a:lnTo>
                  <a:pt x="8162" y="470069"/>
                </a:lnTo>
                <a:lnTo>
                  <a:pt x="2049" y="517813"/>
                </a:lnTo>
                <a:lnTo>
                  <a:pt x="0" y="566927"/>
                </a:lnTo>
                <a:lnTo>
                  <a:pt x="1130757" y="566927"/>
                </a:lnTo>
                <a:lnTo>
                  <a:pt x="1128707" y="517813"/>
                </a:lnTo>
                <a:lnTo>
                  <a:pt x="1122594" y="470069"/>
                </a:lnTo>
                <a:lnTo>
                  <a:pt x="1112613" y="423651"/>
                </a:lnTo>
                <a:lnTo>
                  <a:pt x="1098934" y="378728"/>
                </a:lnTo>
                <a:lnTo>
                  <a:pt x="1081727" y="335471"/>
                </a:lnTo>
                <a:lnTo>
                  <a:pt x="1061161" y="294049"/>
                </a:lnTo>
                <a:lnTo>
                  <a:pt x="1037406" y="254633"/>
                </a:lnTo>
                <a:lnTo>
                  <a:pt x="1010632" y="217392"/>
                </a:lnTo>
                <a:lnTo>
                  <a:pt x="981008" y="182498"/>
                </a:lnTo>
                <a:lnTo>
                  <a:pt x="948704" y="150120"/>
                </a:lnTo>
                <a:lnTo>
                  <a:pt x="913890" y="120427"/>
                </a:lnTo>
                <a:lnTo>
                  <a:pt x="876736" y="93591"/>
                </a:lnTo>
                <a:lnTo>
                  <a:pt x="837411" y="69781"/>
                </a:lnTo>
                <a:lnTo>
                  <a:pt x="796085" y="49168"/>
                </a:lnTo>
                <a:lnTo>
                  <a:pt x="752927" y="31921"/>
                </a:lnTo>
                <a:lnTo>
                  <a:pt x="708108" y="18210"/>
                </a:lnTo>
                <a:lnTo>
                  <a:pt x="661797" y="8207"/>
                </a:lnTo>
                <a:lnTo>
                  <a:pt x="614164" y="2080"/>
                </a:lnTo>
                <a:lnTo>
                  <a:pt x="56537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30640" y="3550920"/>
            <a:ext cx="1130935" cy="1127760"/>
          </a:xfrm>
          <a:custGeom>
            <a:avLst/>
            <a:gdLst/>
            <a:ahLst/>
            <a:cxnLst/>
            <a:rect l="l" t="t" r="r" b="b"/>
            <a:pathLst>
              <a:path w="1130934" h="1127760">
                <a:moveTo>
                  <a:pt x="565404" y="0"/>
                </a:moveTo>
                <a:lnTo>
                  <a:pt x="516618" y="2069"/>
                </a:lnTo>
                <a:lnTo>
                  <a:pt x="468985" y="8166"/>
                </a:lnTo>
                <a:lnTo>
                  <a:pt x="422674" y="18120"/>
                </a:lnTo>
                <a:lnTo>
                  <a:pt x="377854" y="31762"/>
                </a:lnTo>
                <a:lnTo>
                  <a:pt x="334697" y="48924"/>
                </a:lnTo>
                <a:lnTo>
                  <a:pt x="293371" y="69435"/>
                </a:lnTo>
                <a:lnTo>
                  <a:pt x="254046" y="93126"/>
                </a:lnTo>
                <a:lnTo>
                  <a:pt x="216891" y="119829"/>
                </a:lnTo>
                <a:lnTo>
                  <a:pt x="182077" y="149373"/>
                </a:lnTo>
                <a:lnTo>
                  <a:pt x="149774" y="181590"/>
                </a:lnTo>
                <a:lnTo>
                  <a:pt x="120150" y="216311"/>
                </a:lnTo>
                <a:lnTo>
                  <a:pt x="93376" y="253365"/>
                </a:lnTo>
                <a:lnTo>
                  <a:pt x="69621" y="292584"/>
                </a:lnTo>
                <a:lnTo>
                  <a:pt x="49055" y="333799"/>
                </a:lnTo>
                <a:lnTo>
                  <a:pt x="31847" y="376840"/>
                </a:lnTo>
                <a:lnTo>
                  <a:pt x="18168" y="421537"/>
                </a:lnTo>
                <a:lnTo>
                  <a:pt x="8188" y="467723"/>
                </a:lnTo>
                <a:lnTo>
                  <a:pt x="2075" y="515227"/>
                </a:lnTo>
                <a:lnTo>
                  <a:pt x="0" y="563879"/>
                </a:lnTo>
                <a:lnTo>
                  <a:pt x="2075" y="612532"/>
                </a:lnTo>
                <a:lnTo>
                  <a:pt x="8188" y="660036"/>
                </a:lnTo>
                <a:lnTo>
                  <a:pt x="18168" y="706222"/>
                </a:lnTo>
                <a:lnTo>
                  <a:pt x="31847" y="750919"/>
                </a:lnTo>
                <a:lnTo>
                  <a:pt x="49055" y="793960"/>
                </a:lnTo>
                <a:lnTo>
                  <a:pt x="69621" y="835175"/>
                </a:lnTo>
                <a:lnTo>
                  <a:pt x="93376" y="874394"/>
                </a:lnTo>
                <a:lnTo>
                  <a:pt x="120150" y="911448"/>
                </a:lnTo>
                <a:lnTo>
                  <a:pt x="149774" y="946169"/>
                </a:lnTo>
                <a:lnTo>
                  <a:pt x="182077" y="978386"/>
                </a:lnTo>
                <a:lnTo>
                  <a:pt x="216891" y="1007930"/>
                </a:lnTo>
                <a:lnTo>
                  <a:pt x="254046" y="1034633"/>
                </a:lnTo>
                <a:lnTo>
                  <a:pt x="293371" y="1058324"/>
                </a:lnTo>
                <a:lnTo>
                  <a:pt x="334697" y="1078835"/>
                </a:lnTo>
                <a:lnTo>
                  <a:pt x="377854" y="1095997"/>
                </a:lnTo>
                <a:lnTo>
                  <a:pt x="422674" y="1109639"/>
                </a:lnTo>
                <a:lnTo>
                  <a:pt x="468985" y="1119593"/>
                </a:lnTo>
                <a:lnTo>
                  <a:pt x="516618" y="1125690"/>
                </a:lnTo>
                <a:lnTo>
                  <a:pt x="565404" y="1127759"/>
                </a:lnTo>
                <a:lnTo>
                  <a:pt x="614189" y="1125690"/>
                </a:lnTo>
                <a:lnTo>
                  <a:pt x="661822" y="1119593"/>
                </a:lnTo>
                <a:lnTo>
                  <a:pt x="708133" y="1109639"/>
                </a:lnTo>
                <a:lnTo>
                  <a:pt x="752953" y="1095997"/>
                </a:lnTo>
                <a:lnTo>
                  <a:pt x="796110" y="1078835"/>
                </a:lnTo>
                <a:lnTo>
                  <a:pt x="837436" y="1058324"/>
                </a:lnTo>
                <a:lnTo>
                  <a:pt x="876761" y="1034633"/>
                </a:lnTo>
                <a:lnTo>
                  <a:pt x="913916" y="1007930"/>
                </a:lnTo>
                <a:lnTo>
                  <a:pt x="948730" y="978386"/>
                </a:lnTo>
                <a:lnTo>
                  <a:pt x="981033" y="946169"/>
                </a:lnTo>
                <a:lnTo>
                  <a:pt x="1010657" y="911448"/>
                </a:lnTo>
                <a:lnTo>
                  <a:pt x="1037431" y="874394"/>
                </a:lnTo>
                <a:lnTo>
                  <a:pt x="1061186" y="835175"/>
                </a:lnTo>
                <a:lnTo>
                  <a:pt x="1081752" y="793960"/>
                </a:lnTo>
                <a:lnTo>
                  <a:pt x="1098960" y="750919"/>
                </a:lnTo>
                <a:lnTo>
                  <a:pt x="1112639" y="706222"/>
                </a:lnTo>
                <a:lnTo>
                  <a:pt x="1122619" y="660036"/>
                </a:lnTo>
                <a:lnTo>
                  <a:pt x="1128732" y="612532"/>
                </a:lnTo>
                <a:lnTo>
                  <a:pt x="1130808" y="563879"/>
                </a:lnTo>
                <a:lnTo>
                  <a:pt x="1128732" y="515227"/>
                </a:lnTo>
                <a:lnTo>
                  <a:pt x="1122619" y="467723"/>
                </a:lnTo>
                <a:lnTo>
                  <a:pt x="1112639" y="421537"/>
                </a:lnTo>
                <a:lnTo>
                  <a:pt x="1098960" y="376840"/>
                </a:lnTo>
                <a:lnTo>
                  <a:pt x="1081752" y="333799"/>
                </a:lnTo>
                <a:lnTo>
                  <a:pt x="1061186" y="292584"/>
                </a:lnTo>
                <a:lnTo>
                  <a:pt x="1037431" y="253365"/>
                </a:lnTo>
                <a:lnTo>
                  <a:pt x="1010657" y="216311"/>
                </a:lnTo>
                <a:lnTo>
                  <a:pt x="981033" y="181590"/>
                </a:lnTo>
                <a:lnTo>
                  <a:pt x="948730" y="149373"/>
                </a:lnTo>
                <a:lnTo>
                  <a:pt x="913916" y="119829"/>
                </a:lnTo>
                <a:lnTo>
                  <a:pt x="876761" y="93126"/>
                </a:lnTo>
                <a:lnTo>
                  <a:pt x="837436" y="69435"/>
                </a:lnTo>
                <a:lnTo>
                  <a:pt x="796110" y="48924"/>
                </a:lnTo>
                <a:lnTo>
                  <a:pt x="752953" y="31762"/>
                </a:lnTo>
                <a:lnTo>
                  <a:pt x="708133" y="18120"/>
                </a:lnTo>
                <a:lnTo>
                  <a:pt x="661822" y="8166"/>
                </a:lnTo>
                <a:lnTo>
                  <a:pt x="614189" y="2069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30640" y="2179320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30661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4"/>
                </a:lnTo>
                <a:lnTo>
                  <a:pt x="8163" y="96858"/>
                </a:lnTo>
                <a:lnTo>
                  <a:pt x="18144" y="143276"/>
                </a:lnTo>
                <a:lnTo>
                  <a:pt x="31823" y="188199"/>
                </a:lnTo>
                <a:lnTo>
                  <a:pt x="49031" y="231456"/>
                </a:lnTo>
                <a:lnTo>
                  <a:pt x="69598" y="272878"/>
                </a:lnTo>
                <a:lnTo>
                  <a:pt x="93353" y="312294"/>
                </a:lnTo>
                <a:lnTo>
                  <a:pt x="120128" y="349535"/>
                </a:lnTo>
                <a:lnTo>
                  <a:pt x="149753" y="384429"/>
                </a:lnTo>
                <a:lnTo>
                  <a:pt x="182057" y="416807"/>
                </a:lnTo>
                <a:lnTo>
                  <a:pt x="216871" y="446500"/>
                </a:lnTo>
                <a:lnTo>
                  <a:pt x="254026" y="473336"/>
                </a:lnTo>
                <a:lnTo>
                  <a:pt x="293351" y="497146"/>
                </a:lnTo>
                <a:lnTo>
                  <a:pt x="334677" y="517759"/>
                </a:lnTo>
                <a:lnTo>
                  <a:pt x="377834" y="535006"/>
                </a:lnTo>
                <a:lnTo>
                  <a:pt x="422652" y="548717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7"/>
                </a:lnTo>
                <a:lnTo>
                  <a:pt x="752927" y="535006"/>
                </a:lnTo>
                <a:lnTo>
                  <a:pt x="796085" y="517759"/>
                </a:lnTo>
                <a:lnTo>
                  <a:pt x="837411" y="497146"/>
                </a:lnTo>
                <a:lnTo>
                  <a:pt x="876736" y="473336"/>
                </a:lnTo>
                <a:lnTo>
                  <a:pt x="913890" y="446500"/>
                </a:lnTo>
                <a:lnTo>
                  <a:pt x="948704" y="416807"/>
                </a:lnTo>
                <a:lnTo>
                  <a:pt x="981008" y="384429"/>
                </a:lnTo>
                <a:lnTo>
                  <a:pt x="1010632" y="349535"/>
                </a:lnTo>
                <a:lnTo>
                  <a:pt x="1037406" y="312294"/>
                </a:lnTo>
                <a:lnTo>
                  <a:pt x="1061161" y="272878"/>
                </a:lnTo>
                <a:lnTo>
                  <a:pt x="1081727" y="231456"/>
                </a:lnTo>
                <a:lnTo>
                  <a:pt x="1098934" y="188199"/>
                </a:lnTo>
                <a:lnTo>
                  <a:pt x="1112613" y="143276"/>
                </a:lnTo>
                <a:lnTo>
                  <a:pt x="1122594" y="96858"/>
                </a:lnTo>
                <a:lnTo>
                  <a:pt x="1128707" y="49114"/>
                </a:lnTo>
                <a:lnTo>
                  <a:pt x="1130769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93095" y="4919471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5552" y="4922520"/>
            <a:ext cx="536575" cy="1125220"/>
          </a:xfrm>
          <a:custGeom>
            <a:avLst/>
            <a:gdLst/>
            <a:ahLst/>
            <a:cxnLst/>
            <a:rect l="l" t="t" r="r" b="b"/>
            <a:pathLst>
              <a:path w="536575" h="1125220">
                <a:moveTo>
                  <a:pt x="536448" y="0"/>
                </a:moveTo>
                <a:lnTo>
                  <a:pt x="451650" y="8547"/>
                </a:lnTo>
                <a:lnTo>
                  <a:pt x="404100" y="20450"/>
                </a:lnTo>
                <a:lnTo>
                  <a:pt x="358238" y="36271"/>
                </a:lnTo>
                <a:lnTo>
                  <a:pt x="314253" y="55817"/>
                </a:lnTo>
                <a:lnTo>
                  <a:pt x="272337" y="78899"/>
                </a:lnTo>
                <a:lnTo>
                  <a:pt x="232680" y="105326"/>
                </a:lnTo>
                <a:lnTo>
                  <a:pt x="195472" y="134907"/>
                </a:lnTo>
                <a:lnTo>
                  <a:pt x="160903" y="167454"/>
                </a:lnTo>
                <a:lnTo>
                  <a:pt x="129165" y="202774"/>
                </a:lnTo>
                <a:lnTo>
                  <a:pt x="100447" y="240678"/>
                </a:lnTo>
                <a:lnTo>
                  <a:pt x="74941" y="280975"/>
                </a:lnTo>
                <a:lnTo>
                  <a:pt x="52835" y="323475"/>
                </a:lnTo>
                <a:lnTo>
                  <a:pt x="34322" y="367988"/>
                </a:lnTo>
                <a:lnTo>
                  <a:pt x="19592" y="414323"/>
                </a:lnTo>
                <a:lnTo>
                  <a:pt x="8834" y="462289"/>
                </a:lnTo>
                <a:lnTo>
                  <a:pt x="2240" y="511697"/>
                </a:lnTo>
                <a:lnTo>
                  <a:pt x="0" y="562355"/>
                </a:lnTo>
                <a:lnTo>
                  <a:pt x="2240" y="613014"/>
                </a:lnTo>
                <a:lnTo>
                  <a:pt x="8834" y="662422"/>
                </a:lnTo>
                <a:lnTo>
                  <a:pt x="19592" y="710388"/>
                </a:lnTo>
                <a:lnTo>
                  <a:pt x="34322" y="756723"/>
                </a:lnTo>
                <a:lnTo>
                  <a:pt x="52835" y="801236"/>
                </a:lnTo>
                <a:lnTo>
                  <a:pt x="74941" y="843736"/>
                </a:lnTo>
                <a:lnTo>
                  <a:pt x="100447" y="884033"/>
                </a:lnTo>
                <a:lnTo>
                  <a:pt x="129165" y="921937"/>
                </a:lnTo>
                <a:lnTo>
                  <a:pt x="160903" y="957257"/>
                </a:lnTo>
                <a:lnTo>
                  <a:pt x="195472" y="989804"/>
                </a:lnTo>
                <a:lnTo>
                  <a:pt x="232680" y="1019385"/>
                </a:lnTo>
                <a:lnTo>
                  <a:pt x="272337" y="1045812"/>
                </a:lnTo>
                <a:lnTo>
                  <a:pt x="314253" y="1068894"/>
                </a:lnTo>
                <a:lnTo>
                  <a:pt x="358238" y="1088440"/>
                </a:lnTo>
                <a:lnTo>
                  <a:pt x="404100" y="1104261"/>
                </a:lnTo>
                <a:lnTo>
                  <a:pt x="451650" y="1116164"/>
                </a:lnTo>
                <a:lnTo>
                  <a:pt x="536448" y="1124711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02679" y="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80">
                <a:moveTo>
                  <a:pt x="1130808" y="0"/>
                </a:moveTo>
                <a:lnTo>
                  <a:pt x="1105382" y="0"/>
                </a:lnTo>
                <a:lnTo>
                  <a:pt x="1094435" y="108318"/>
                </a:lnTo>
                <a:lnTo>
                  <a:pt x="1083062" y="153590"/>
                </a:lnTo>
                <a:lnTo>
                  <a:pt x="1067949" y="197256"/>
                </a:lnTo>
                <a:lnTo>
                  <a:pt x="1049277" y="239134"/>
                </a:lnTo>
                <a:lnTo>
                  <a:pt x="1027227" y="279043"/>
                </a:lnTo>
                <a:lnTo>
                  <a:pt x="1001983" y="316801"/>
                </a:lnTo>
                <a:lnTo>
                  <a:pt x="973725" y="352228"/>
                </a:lnTo>
                <a:lnTo>
                  <a:pt x="942635" y="385141"/>
                </a:lnTo>
                <a:lnTo>
                  <a:pt x="908896" y="415359"/>
                </a:lnTo>
                <a:lnTo>
                  <a:pt x="872688" y="442702"/>
                </a:lnTo>
                <a:lnTo>
                  <a:pt x="834194" y="466987"/>
                </a:lnTo>
                <a:lnTo>
                  <a:pt x="793596" y="488034"/>
                </a:lnTo>
                <a:lnTo>
                  <a:pt x="751076" y="505660"/>
                </a:lnTo>
                <a:lnTo>
                  <a:pt x="706814" y="519686"/>
                </a:lnTo>
                <a:lnTo>
                  <a:pt x="660994" y="529928"/>
                </a:lnTo>
                <a:lnTo>
                  <a:pt x="613796" y="536207"/>
                </a:lnTo>
                <a:lnTo>
                  <a:pt x="565404" y="538340"/>
                </a:lnTo>
                <a:lnTo>
                  <a:pt x="517011" y="536207"/>
                </a:lnTo>
                <a:lnTo>
                  <a:pt x="469813" y="529928"/>
                </a:lnTo>
                <a:lnTo>
                  <a:pt x="423993" y="519686"/>
                </a:lnTo>
                <a:lnTo>
                  <a:pt x="379731" y="505660"/>
                </a:lnTo>
                <a:lnTo>
                  <a:pt x="337211" y="488034"/>
                </a:lnTo>
                <a:lnTo>
                  <a:pt x="296613" y="466987"/>
                </a:lnTo>
                <a:lnTo>
                  <a:pt x="258119" y="442702"/>
                </a:lnTo>
                <a:lnTo>
                  <a:pt x="221911" y="415359"/>
                </a:lnTo>
                <a:lnTo>
                  <a:pt x="188172" y="385141"/>
                </a:lnTo>
                <a:lnTo>
                  <a:pt x="157082" y="352228"/>
                </a:lnTo>
                <a:lnTo>
                  <a:pt x="128824" y="316801"/>
                </a:lnTo>
                <a:lnTo>
                  <a:pt x="103580" y="279043"/>
                </a:lnTo>
                <a:lnTo>
                  <a:pt x="81530" y="239134"/>
                </a:lnTo>
                <a:lnTo>
                  <a:pt x="62858" y="197256"/>
                </a:lnTo>
                <a:lnTo>
                  <a:pt x="47745" y="153590"/>
                </a:lnTo>
                <a:lnTo>
                  <a:pt x="36372" y="108318"/>
                </a:lnTo>
                <a:lnTo>
                  <a:pt x="25425" y="0"/>
                </a:lnTo>
                <a:lnTo>
                  <a:pt x="0" y="0"/>
                </a:lnTo>
                <a:lnTo>
                  <a:pt x="2075" y="48652"/>
                </a:lnTo>
                <a:lnTo>
                  <a:pt x="8188" y="96156"/>
                </a:lnTo>
                <a:lnTo>
                  <a:pt x="18168" y="142342"/>
                </a:lnTo>
                <a:lnTo>
                  <a:pt x="31847" y="187039"/>
                </a:lnTo>
                <a:lnTo>
                  <a:pt x="49055" y="230080"/>
                </a:lnTo>
                <a:lnTo>
                  <a:pt x="69621" y="271295"/>
                </a:lnTo>
                <a:lnTo>
                  <a:pt x="93376" y="310514"/>
                </a:lnTo>
                <a:lnTo>
                  <a:pt x="120150" y="347568"/>
                </a:lnTo>
                <a:lnTo>
                  <a:pt x="149774" y="382289"/>
                </a:lnTo>
                <a:lnTo>
                  <a:pt x="182077" y="414506"/>
                </a:lnTo>
                <a:lnTo>
                  <a:pt x="216891" y="444050"/>
                </a:lnTo>
                <a:lnTo>
                  <a:pt x="254046" y="470753"/>
                </a:lnTo>
                <a:lnTo>
                  <a:pt x="293371" y="494444"/>
                </a:lnTo>
                <a:lnTo>
                  <a:pt x="334697" y="514955"/>
                </a:lnTo>
                <a:lnTo>
                  <a:pt x="377854" y="532117"/>
                </a:lnTo>
                <a:lnTo>
                  <a:pt x="422674" y="545759"/>
                </a:lnTo>
                <a:lnTo>
                  <a:pt x="468985" y="555713"/>
                </a:lnTo>
                <a:lnTo>
                  <a:pt x="516618" y="561810"/>
                </a:lnTo>
                <a:lnTo>
                  <a:pt x="565404" y="563880"/>
                </a:lnTo>
                <a:lnTo>
                  <a:pt x="614189" y="561810"/>
                </a:lnTo>
                <a:lnTo>
                  <a:pt x="661822" y="555713"/>
                </a:lnTo>
                <a:lnTo>
                  <a:pt x="708133" y="545759"/>
                </a:lnTo>
                <a:lnTo>
                  <a:pt x="752953" y="532117"/>
                </a:lnTo>
                <a:lnTo>
                  <a:pt x="796110" y="514955"/>
                </a:lnTo>
                <a:lnTo>
                  <a:pt x="837436" y="494444"/>
                </a:lnTo>
                <a:lnTo>
                  <a:pt x="876761" y="470753"/>
                </a:lnTo>
                <a:lnTo>
                  <a:pt x="913916" y="444050"/>
                </a:lnTo>
                <a:lnTo>
                  <a:pt x="948730" y="414506"/>
                </a:lnTo>
                <a:lnTo>
                  <a:pt x="981033" y="382289"/>
                </a:lnTo>
                <a:lnTo>
                  <a:pt x="1010657" y="347568"/>
                </a:lnTo>
                <a:lnTo>
                  <a:pt x="1037431" y="310514"/>
                </a:lnTo>
                <a:lnTo>
                  <a:pt x="1061186" y="271295"/>
                </a:lnTo>
                <a:lnTo>
                  <a:pt x="1081752" y="230080"/>
                </a:lnTo>
                <a:lnTo>
                  <a:pt x="1098960" y="187039"/>
                </a:lnTo>
                <a:lnTo>
                  <a:pt x="1112639" y="142342"/>
                </a:lnTo>
                <a:lnTo>
                  <a:pt x="1122619" y="96156"/>
                </a:lnTo>
                <a:lnTo>
                  <a:pt x="1128732" y="48652"/>
                </a:lnTo>
                <a:lnTo>
                  <a:pt x="113080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68183" y="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80">
                <a:moveTo>
                  <a:pt x="1130808" y="0"/>
                </a:moveTo>
                <a:lnTo>
                  <a:pt x="1105382" y="0"/>
                </a:lnTo>
                <a:lnTo>
                  <a:pt x="1094435" y="108318"/>
                </a:lnTo>
                <a:lnTo>
                  <a:pt x="1083062" y="153590"/>
                </a:lnTo>
                <a:lnTo>
                  <a:pt x="1067949" y="197256"/>
                </a:lnTo>
                <a:lnTo>
                  <a:pt x="1049277" y="239134"/>
                </a:lnTo>
                <a:lnTo>
                  <a:pt x="1027227" y="279043"/>
                </a:lnTo>
                <a:lnTo>
                  <a:pt x="1001983" y="316801"/>
                </a:lnTo>
                <a:lnTo>
                  <a:pt x="973725" y="352228"/>
                </a:lnTo>
                <a:lnTo>
                  <a:pt x="942635" y="385141"/>
                </a:lnTo>
                <a:lnTo>
                  <a:pt x="908896" y="415359"/>
                </a:lnTo>
                <a:lnTo>
                  <a:pt x="872688" y="442702"/>
                </a:lnTo>
                <a:lnTo>
                  <a:pt x="834194" y="466987"/>
                </a:lnTo>
                <a:lnTo>
                  <a:pt x="793596" y="488034"/>
                </a:lnTo>
                <a:lnTo>
                  <a:pt x="751076" y="505660"/>
                </a:lnTo>
                <a:lnTo>
                  <a:pt x="706814" y="519686"/>
                </a:lnTo>
                <a:lnTo>
                  <a:pt x="660994" y="529928"/>
                </a:lnTo>
                <a:lnTo>
                  <a:pt x="613796" y="536207"/>
                </a:lnTo>
                <a:lnTo>
                  <a:pt x="565404" y="538340"/>
                </a:lnTo>
                <a:lnTo>
                  <a:pt x="517011" y="536207"/>
                </a:lnTo>
                <a:lnTo>
                  <a:pt x="469813" y="529928"/>
                </a:lnTo>
                <a:lnTo>
                  <a:pt x="423993" y="519686"/>
                </a:lnTo>
                <a:lnTo>
                  <a:pt x="379731" y="505660"/>
                </a:lnTo>
                <a:lnTo>
                  <a:pt x="337211" y="488034"/>
                </a:lnTo>
                <a:lnTo>
                  <a:pt x="296613" y="466987"/>
                </a:lnTo>
                <a:lnTo>
                  <a:pt x="258119" y="442702"/>
                </a:lnTo>
                <a:lnTo>
                  <a:pt x="221911" y="415359"/>
                </a:lnTo>
                <a:lnTo>
                  <a:pt x="188172" y="385141"/>
                </a:lnTo>
                <a:lnTo>
                  <a:pt x="157082" y="352228"/>
                </a:lnTo>
                <a:lnTo>
                  <a:pt x="128824" y="316801"/>
                </a:lnTo>
                <a:lnTo>
                  <a:pt x="103580" y="279043"/>
                </a:lnTo>
                <a:lnTo>
                  <a:pt x="81530" y="239134"/>
                </a:lnTo>
                <a:lnTo>
                  <a:pt x="62858" y="197256"/>
                </a:lnTo>
                <a:lnTo>
                  <a:pt x="47745" y="153590"/>
                </a:lnTo>
                <a:lnTo>
                  <a:pt x="36372" y="108318"/>
                </a:lnTo>
                <a:lnTo>
                  <a:pt x="25425" y="0"/>
                </a:lnTo>
                <a:lnTo>
                  <a:pt x="0" y="0"/>
                </a:lnTo>
                <a:lnTo>
                  <a:pt x="2075" y="48652"/>
                </a:lnTo>
                <a:lnTo>
                  <a:pt x="8188" y="96156"/>
                </a:lnTo>
                <a:lnTo>
                  <a:pt x="18168" y="142342"/>
                </a:lnTo>
                <a:lnTo>
                  <a:pt x="31847" y="187039"/>
                </a:lnTo>
                <a:lnTo>
                  <a:pt x="49055" y="230080"/>
                </a:lnTo>
                <a:lnTo>
                  <a:pt x="69621" y="271295"/>
                </a:lnTo>
                <a:lnTo>
                  <a:pt x="93376" y="310514"/>
                </a:lnTo>
                <a:lnTo>
                  <a:pt x="120150" y="347568"/>
                </a:lnTo>
                <a:lnTo>
                  <a:pt x="149774" y="382289"/>
                </a:lnTo>
                <a:lnTo>
                  <a:pt x="182077" y="414506"/>
                </a:lnTo>
                <a:lnTo>
                  <a:pt x="216891" y="444050"/>
                </a:lnTo>
                <a:lnTo>
                  <a:pt x="254046" y="470753"/>
                </a:lnTo>
                <a:lnTo>
                  <a:pt x="293371" y="494444"/>
                </a:lnTo>
                <a:lnTo>
                  <a:pt x="334697" y="514955"/>
                </a:lnTo>
                <a:lnTo>
                  <a:pt x="377854" y="532117"/>
                </a:lnTo>
                <a:lnTo>
                  <a:pt x="422674" y="545759"/>
                </a:lnTo>
                <a:lnTo>
                  <a:pt x="468985" y="555713"/>
                </a:lnTo>
                <a:lnTo>
                  <a:pt x="516618" y="561810"/>
                </a:lnTo>
                <a:lnTo>
                  <a:pt x="565404" y="563880"/>
                </a:lnTo>
                <a:lnTo>
                  <a:pt x="614189" y="561810"/>
                </a:lnTo>
                <a:lnTo>
                  <a:pt x="661822" y="555713"/>
                </a:lnTo>
                <a:lnTo>
                  <a:pt x="708133" y="545759"/>
                </a:lnTo>
                <a:lnTo>
                  <a:pt x="752953" y="532117"/>
                </a:lnTo>
                <a:lnTo>
                  <a:pt x="796110" y="514955"/>
                </a:lnTo>
                <a:lnTo>
                  <a:pt x="837436" y="494444"/>
                </a:lnTo>
                <a:lnTo>
                  <a:pt x="876761" y="470753"/>
                </a:lnTo>
                <a:lnTo>
                  <a:pt x="913916" y="444050"/>
                </a:lnTo>
                <a:lnTo>
                  <a:pt x="948730" y="414506"/>
                </a:lnTo>
                <a:lnTo>
                  <a:pt x="981033" y="382289"/>
                </a:lnTo>
                <a:lnTo>
                  <a:pt x="1010657" y="347568"/>
                </a:lnTo>
                <a:lnTo>
                  <a:pt x="1037431" y="310514"/>
                </a:lnTo>
                <a:lnTo>
                  <a:pt x="1061186" y="271295"/>
                </a:lnTo>
                <a:lnTo>
                  <a:pt x="1081752" y="230080"/>
                </a:lnTo>
                <a:lnTo>
                  <a:pt x="1098960" y="187039"/>
                </a:lnTo>
                <a:lnTo>
                  <a:pt x="1112639" y="142342"/>
                </a:lnTo>
                <a:lnTo>
                  <a:pt x="1122619" y="96156"/>
                </a:lnTo>
                <a:lnTo>
                  <a:pt x="1128732" y="48652"/>
                </a:lnTo>
                <a:lnTo>
                  <a:pt x="113080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93095" y="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80">
                <a:moveTo>
                  <a:pt x="1130808" y="0"/>
                </a:moveTo>
                <a:lnTo>
                  <a:pt x="1105382" y="0"/>
                </a:lnTo>
                <a:lnTo>
                  <a:pt x="1094435" y="108318"/>
                </a:lnTo>
                <a:lnTo>
                  <a:pt x="1083062" y="153590"/>
                </a:lnTo>
                <a:lnTo>
                  <a:pt x="1067949" y="197256"/>
                </a:lnTo>
                <a:lnTo>
                  <a:pt x="1049277" y="239134"/>
                </a:lnTo>
                <a:lnTo>
                  <a:pt x="1027227" y="279043"/>
                </a:lnTo>
                <a:lnTo>
                  <a:pt x="1001983" y="316801"/>
                </a:lnTo>
                <a:lnTo>
                  <a:pt x="973725" y="352228"/>
                </a:lnTo>
                <a:lnTo>
                  <a:pt x="942635" y="385141"/>
                </a:lnTo>
                <a:lnTo>
                  <a:pt x="908896" y="415359"/>
                </a:lnTo>
                <a:lnTo>
                  <a:pt x="872688" y="442702"/>
                </a:lnTo>
                <a:lnTo>
                  <a:pt x="834194" y="466987"/>
                </a:lnTo>
                <a:lnTo>
                  <a:pt x="793596" y="488034"/>
                </a:lnTo>
                <a:lnTo>
                  <a:pt x="751076" y="505660"/>
                </a:lnTo>
                <a:lnTo>
                  <a:pt x="706814" y="519686"/>
                </a:lnTo>
                <a:lnTo>
                  <a:pt x="660994" y="529928"/>
                </a:lnTo>
                <a:lnTo>
                  <a:pt x="613796" y="536207"/>
                </a:lnTo>
                <a:lnTo>
                  <a:pt x="565404" y="538340"/>
                </a:lnTo>
                <a:lnTo>
                  <a:pt x="517011" y="536207"/>
                </a:lnTo>
                <a:lnTo>
                  <a:pt x="469813" y="529928"/>
                </a:lnTo>
                <a:lnTo>
                  <a:pt x="423993" y="519686"/>
                </a:lnTo>
                <a:lnTo>
                  <a:pt x="379731" y="505660"/>
                </a:lnTo>
                <a:lnTo>
                  <a:pt x="337211" y="488034"/>
                </a:lnTo>
                <a:lnTo>
                  <a:pt x="296613" y="466987"/>
                </a:lnTo>
                <a:lnTo>
                  <a:pt x="258119" y="442702"/>
                </a:lnTo>
                <a:lnTo>
                  <a:pt x="221911" y="415359"/>
                </a:lnTo>
                <a:lnTo>
                  <a:pt x="188172" y="385141"/>
                </a:lnTo>
                <a:lnTo>
                  <a:pt x="157082" y="352228"/>
                </a:lnTo>
                <a:lnTo>
                  <a:pt x="128824" y="316801"/>
                </a:lnTo>
                <a:lnTo>
                  <a:pt x="103580" y="279043"/>
                </a:lnTo>
                <a:lnTo>
                  <a:pt x="81530" y="239134"/>
                </a:lnTo>
                <a:lnTo>
                  <a:pt x="62858" y="197256"/>
                </a:lnTo>
                <a:lnTo>
                  <a:pt x="47745" y="153590"/>
                </a:lnTo>
                <a:lnTo>
                  <a:pt x="36372" y="108318"/>
                </a:lnTo>
                <a:lnTo>
                  <a:pt x="25425" y="0"/>
                </a:lnTo>
                <a:lnTo>
                  <a:pt x="0" y="0"/>
                </a:lnTo>
                <a:lnTo>
                  <a:pt x="2075" y="48652"/>
                </a:lnTo>
                <a:lnTo>
                  <a:pt x="8188" y="96156"/>
                </a:lnTo>
                <a:lnTo>
                  <a:pt x="18168" y="142342"/>
                </a:lnTo>
                <a:lnTo>
                  <a:pt x="31847" y="187039"/>
                </a:lnTo>
                <a:lnTo>
                  <a:pt x="49055" y="230080"/>
                </a:lnTo>
                <a:lnTo>
                  <a:pt x="69621" y="271295"/>
                </a:lnTo>
                <a:lnTo>
                  <a:pt x="93376" y="310514"/>
                </a:lnTo>
                <a:lnTo>
                  <a:pt x="120150" y="347568"/>
                </a:lnTo>
                <a:lnTo>
                  <a:pt x="149774" y="382289"/>
                </a:lnTo>
                <a:lnTo>
                  <a:pt x="182077" y="414506"/>
                </a:lnTo>
                <a:lnTo>
                  <a:pt x="216891" y="444050"/>
                </a:lnTo>
                <a:lnTo>
                  <a:pt x="254046" y="470753"/>
                </a:lnTo>
                <a:lnTo>
                  <a:pt x="293371" y="494444"/>
                </a:lnTo>
                <a:lnTo>
                  <a:pt x="334697" y="514955"/>
                </a:lnTo>
                <a:lnTo>
                  <a:pt x="377854" y="532117"/>
                </a:lnTo>
                <a:lnTo>
                  <a:pt x="422674" y="545759"/>
                </a:lnTo>
                <a:lnTo>
                  <a:pt x="468985" y="555713"/>
                </a:lnTo>
                <a:lnTo>
                  <a:pt x="516618" y="561810"/>
                </a:lnTo>
                <a:lnTo>
                  <a:pt x="565404" y="563880"/>
                </a:lnTo>
                <a:lnTo>
                  <a:pt x="614189" y="561810"/>
                </a:lnTo>
                <a:lnTo>
                  <a:pt x="661822" y="555713"/>
                </a:lnTo>
                <a:lnTo>
                  <a:pt x="708133" y="545759"/>
                </a:lnTo>
                <a:lnTo>
                  <a:pt x="752953" y="532117"/>
                </a:lnTo>
                <a:lnTo>
                  <a:pt x="796110" y="514955"/>
                </a:lnTo>
                <a:lnTo>
                  <a:pt x="837436" y="494444"/>
                </a:lnTo>
                <a:lnTo>
                  <a:pt x="876761" y="470753"/>
                </a:lnTo>
                <a:lnTo>
                  <a:pt x="913916" y="444050"/>
                </a:lnTo>
                <a:lnTo>
                  <a:pt x="948730" y="414506"/>
                </a:lnTo>
                <a:lnTo>
                  <a:pt x="981033" y="382289"/>
                </a:lnTo>
                <a:lnTo>
                  <a:pt x="1010657" y="347568"/>
                </a:lnTo>
                <a:lnTo>
                  <a:pt x="1037431" y="310514"/>
                </a:lnTo>
                <a:lnTo>
                  <a:pt x="1061186" y="271295"/>
                </a:lnTo>
                <a:lnTo>
                  <a:pt x="1081752" y="230080"/>
                </a:lnTo>
                <a:lnTo>
                  <a:pt x="1098960" y="187039"/>
                </a:lnTo>
                <a:lnTo>
                  <a:pt x="1112639" y="142342"/>
                </a:lnTo>
                <a:lnTo>
                  <a:pt x="1122619" y="96156"/>
                </a:lnTo>
                <a:lnTo>
                  <a:pt x="1128732" y="48652"/>
                </a:lnTo>
                <a:lnTo>
                  <a:pt x="113080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55552" y="0"/>
            <a:ext cx="536575" cy="561340"/>
          </a:xfrm>
          <a:custGeom>
            <a:avLst/>
            <a:gdLst/>
            <a:ahLst/>
            <a:cxnLst/>
            <a:rect l="l" t="t" r="r" b="b"/>
            <a:pathLst>
              <a:path w="536575" h="561340">
                <a:moveTo>
                  <a:pt x="25463" y="0"/>
                </a:moveTo>
                <a:lnTo>
                  <a:pt x="0" y="0"/>
                </a:lnTo>
                <a:lnTo>
                  <a:pt x="2243" y="50528"/>
                </a:lnTo>
                <a:lnTo>
                  <a:pt x="8847" y="99809"/>
                </a:lnTo>
                <a:lnTo>
                  <a:pt x="19620" y="147653"/>
                </a:lnTo>
                <a:lnTo>
                  <a:pt x="34372" y="193868"/>
                </a:lnTo>
                <a:lnTo>
                  <a:pt x="52911" y="238266"/>
                </a:lnTo>
                <a:lnTo>
                  <a:pt x="75048" y="280656"/>
                </a:lnTo>
                <a:lnTo>
                  <a:pt x="100591" y="320849"/>
                </a:lnTo>
                <a:lnTo>
                  <a:pt x="129349" y="358655"/>
                </a:lnTo>
                <a:lnTo>
                  <a:pt x="161132" y="393885"/>
                </a:lnTo>
                <a:lnTo>
                  <a:pt x="195749" y="426347"/>
                </a:lnTo>
                <a:lnTo>
                  <a:pt x="233010" y="455852"/>
                </a:lnTo>
                <a:lnTo>
                  <a:pt x="272723" y="482212"/>
                </a:lnTo>
                <a:lnTo>
                  <a:pt x="314698" y="505234"/>
                </a:lnTo>
                <a:lnTo>
                  <a:pt x="358743" y="524731"/>
                </a:lnTo>
                <a:lnTo>
                  <a:pt x="404669" y="540511"/>
                </a:lnTo>
                <a:lnTo>
                  <a:pt x="452285" y="552386"/>
                </a:lnTo>
                <a:lnTo>
                  <a:pt x="536448" y="560832"/>
                </a:lnTo>
                <a:lnTo>
                  <a:pt x="536448" y="535660"/>
                </a:lnTo>
                <a:lnTo>
                  <a:pt x="470674" y="529882"/>
                </a:lnTo>
                <a:lnTo>
                  <a:pt x="421302" y="518694"/>
                </a:lnTo>
                <a:lnTo>
                  <a:pt x="373757" y="503136"/>
                </a:lnTo>
                <a:lnTo>
                  <a:pt x="328267" y="483434"/>
                </a:lnTo>
                <a:lnTo>
                  <a:pt x="285059" y="459814"/>
                </a:lnTo>
                <a:lnTo>
                  <a:pt x="244361" y="432504"/>
                </a:lnTo>
                <a:lnTo>
                  <a:pt x="206401" y="401729"/>
                </a:lnTo>
                <a:lnTo>
                  <a:pt x="171405" y="367716"/>
                </a:lnTo>
                <a:lnTo>
                  <a:pt x="139602" y="330691"/>
                </a:lnTo>
                <a:lnTo>
                  <a:pt x="111219" y="290881"/>
                </a:lnTo>
                <a:lnTo>
                  <a:pt x="86483" y="248512"/>
                </a:lnTo>
                <a:lnTo>
                  <a:pt x="65622" y="203811"/>
                </a:lnTo>
                <a:lnTo>
                  <a:pt x="48864" y="157004"/>
                </a:lnTo>
                <a:lnTo>
                  <a:pt x="36436" y="108318"/>
                </a:lnTo>
                <a:lnTo>
                  <a:pt x="25463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33688" y="8077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293095" y="8077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655552" y="810768"/>
            <a:ext cx="536575" cy="1125220"/>
          </a:xfrm>
          <a:custGeom>
            <a:avLst/>
            <a:gdLst/>
            <a:ahLst/>
            <a:cxnLst/>
            <a:rect l="l" t="t" r="r" b="b"/>
            <a:pathLst>
              <a:path w="536575" h="1125220">
                <a:moveTo>
                  <a:pt x="536448" y="0"/>
                </a:moveTo>
                <a:lnTo>
                  <a:pt x="452285" y="8470"/>
                </a:lnTo>
                <a:lnTo>
                  <a:pt x="404669" y="20377"/>
                </a:lnTo>
                <a:lnTo>
                  <a:pt x="358743" y="36200"/>
                </a:lnTo>
                <a:lnTo>
                  <a:pt x="314698" y="55749"/>
                </a:lnTo>
                <a:lnTo>
                  <a:pt x="272723" y="78834"/>
                </a:lnTo>
                <a:lnTo>
                  <a:pt x="233010" y="105265"/>
                </a:lnTo>
                <a:lnTo>
                  <a:pt x="195749" y="134851"/>
                </a:lnTo>
                <a:lnTo>
                  <a:pt x="161132" y="167402"/>
                </a:lnTo>
                <a:lnTo>
                  <a:pt x="129349" y="202726"/>
                </a:lnTo>
                <a:lnTo>
                  <a:pt x="100591" y="240635"/>
                </a:lnTo>
                <a:lnTo>
                  <a:pt x="75048" y="280938"/>
                </a:lnTo>
                <a:lnTo>
                  <a:pt x="52911" y="323443"/>
                </a:lnTo>
                <a:lnTo>
                  <a:pt x="34372" y="367962"/>
                </a:lnTo>
                <a:lnTo>
                  <a:pt x="19620" y="414303"/>
                </a:lnTo>
                <a:lnTo>
                  <a:pt x="8847" y="462275"/>
                </a:lnTo>
                <a:lnTo>
                  <a:pt x="2243" y="511690"/>
                </a:lnTo>
                <a:lnTo>
                  <a:pt x="0" y="562356"/>
                </a:lnTo>
                <a:lnTo>
                  <a:pt x="2243" y="613021"/>
                </a:lnTo>
                <a:lnTo>
                  <a:pt x="8847" y="662436"/>
                </a:lnTo>
                <a:lnTo>
                  <a:pt x="19620" y="710408"/>
                </a:lnTo>
                <a:lnTo>
                  <a:pt x="34372" y="756749"/>
                </a:lnTo>
                <a:lnTo>
                  <a:pt x="52911" y="801268"/>
                </a:lnTo>
                <a:lnTo>
                  <a:pt x="75048" y="843773"/>
                </a:lnTo>
                <a:lnTo>
                  <a:pt x="100591" y="884076"/>
                </a:lnTo>
                <a:lnTo>
                  <a:pt x="129349" y="921985"/>
                </a:lnTo>
                <a:lnTo>
                  <a:pt x="161132" y="957309"/>
                </a:lnTo>
                <a:lnTo>
                  <a:pt x="195749" y="989860"/>
                </a:lnTo>
                <a:lnTo>
                  <a:pt x="233010" y="1019446"/>
                </a:lnTo>
                <a:lnTo>
                  <a:pt x="272723" y="1045877"/>
                </a:lnTo>
                <a:lnTo>
                  <a:pt x="314698" y="1068962"/>
                </a:lnTo>
                <a:lnTo>
                  <a:pt x="358743" y="1088511"/>
                </a:lnTo>
                <a:lnTo>
                  <a:pt x="404669" y="1104334"/>
                </a:lnTo>
                <a:lnTo>
                  <a:pt x="452285" y="1116241"/>
                </a:lnTo>
                <a:lnTo>
                  <a:pt x="536448" y="1124712"/>
                </a:lnTo>
                <a:lnTo>
                  <a:pt x="536448" y="1099096"/>
                </a:lnTo>
                <a:lnTo>
                  <a:pt x="457415" y="1091145"/>
                </a:lnTo>
                <a:lnTo>
                  <a:pt x="411939" y="1079775"/>
                </a:lnTo>
                <a:lnTo>
                  <a:pt x="368076" y="1064664"/>
                </a:lnTo>
                <a:lnTo>
                  <a:pt x="326009" y="1045993"/>
                </a:lnTo>
                <a:lnTo>
                  <a:pt x="285920" y="1023946"/>
                </a:lnTo>
                <a:lnTo>
                  <a:pt x="247992" y="998702"/>
                </a:lnTo>
                <a:lnTo>
                  <a:pt x="212405" y="970446"/>
                </a:lnTo>
                <a:lnTo>
                  <a:pt x="179343" y="939357"/>
                </a:lnTo>
                <a:lnTo>
                  <a:pt x="148988" y="905619"/>
                </a:lnTo>
                <a:lnTo>
                  <a:pt x="121522" y="869413"/>
                </a:lnTo>
                <a:lnTo>
                  <a:pt x="97126" y="830920"/>
                </a:lnTo>
                <a:lnTo>
                  <a:pt x="75985" y="790324"/>
                </a:lnTo>
                <a:lnTo>
                  <a:pt x="58278" y="747804"/>
                </a:lnTo>
                <a:lnTo>
                  <a:pt x="44189" y="703544"/>
                </a:lnTo>
                <a:lnTo>
                  <a:pt x="33900" y="657726"/>
                </a:lnTo>
                <a:lnTo>
                  <a:pt x="27593" y="610530"/>
                </a:lnTo>
                <a:lnTo>
                  <a:pt x="25450" y="562140"/>
                </a:lnTo>
                <a:lnTo>
                  <a:pt x="27593" y="513751"/>
                </a:lnTo>
                <a:lnTo>
                  <a:pt x="33900" y="466558"/>
                </a:lnTo>
                <a:lnTo>
                  <a:pt x="44189" y="420741"/>
                </a:lnTo>
                <a:lnTo>
                  <a:pt x="58278" y="376482"/>
                </a:lnTo>
                <a:lnTo>
                  <a:pt x="75985" y="333964"/>
                </a:lnTo>
                <a:lnTo>
                  <a:pt x="97126" y="293368"/>
                </a:lnTo>
                <a:lnTo>
                  <a:pt x="121522" y="254876"/>
                </a:lnTo>
                <a:lnTo>
                  <a:pt x="148988" y="218670"/>
                </a:lnTo>
                <a:lnTo>
                  <a:pt x="179343" y="184931"/>
                </a:lnTo>
                <a:lnTo>
                  <a:pt x="212405" y="153842"/>
                </a:lnTo>
                <a:lnTo>
                  <a:pt x="247992" y="125585"/>
                </a:lnTo>
                <a:lnTo>
                  <a:pt x="285920" y="100341"/>
                </a:lnTo>
                <a:lnTo>
                  <a:pt x="326009" y="78292"/>
                </a:lnTo>
                <a:lnTo>
                  <a:pt x="368076" y="59620"/>
                </a:lnTo>
                <a:lnTo>
                  <a:pt x="411939" y="44506"/>
                </a:lnTo>
                <a:lnTo>
                  <a:pt x="457415" y="33134"/>
                </a:lnTo>
                <a:lnTo>
                  <a:pt x="536448" y="25184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68183" y="21793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55552" y="2182367"/>
            <a:ext cx="536575" cy="1125220"/>
          </a:xfrm>
          <a:custGeom>
            <a:avLst/>
            <a:gdLst/>
            <a:ahLst/>
            <a:cxnLst/>
            <a:rect l="l" t="t" r="r" b="b"/>
            <a:pathLst>
              <a:path w="536575" h="1125220">
                <a:moveTo>
                  <a:pt x="536448" y="0"/>
                </a:moveTo>
                <a:lnTo>
                  <a:pt x="452285" y="8470"/>
                </a:lnTo>
                <a:lnTo>
                  <a:pt x="404669" y="20377"/>
                </a:lnTo>
                <a:lnTo>
                  <a:pt x="358743" y="36200"/>
                </a:lnTo>
                <a:lnTo>
                  <a:pt x="314698" y="55749"/>
                </a:lnTo>
                <a:lnTo>
                  <a:pt x="272723" y="78834"/>
                </a:lnTo>
                <a:lnTo>
                  <a:pt x="233010" y="105265"/>
                </a:lnTo>
                <a:lnTo>
                  <a:pt x="195749" y="134851"/>
                </a:lnTo>
                <a:lnTo>
                  <a:pt x="161132" y="167402"/>
                </a:lnTo>
                <a:lnTo>
                  <a:pt x="129349" y="202726"/>
                </a:lnTo>
                <a:lnTo>
                  <a:pt x="100591" y="240635"/>
                </a:lnTo>
                <a:lnTo>
                  <a:pt x="75048" y="280938"/>
                </a:lnTo>
                <a:lnTo>
                  <a:pt x="52911" y="323443"/>
                </a:lnTo>
                <a:lnTo>
                  <a:pt x="34372" y="367962"/>
                </a:lnTo>
                <a:lnTo>
                  <a:pt x="19620" y="414303"/>
                </a:lnTo>
                <a:lnTo>
                  <a:pt x="8847" y="462275"/>
                </a:lnTo>
                <a:lnTo>
                  <a:pt x="2243" y="511690"/>
                </a:lnTo>
                <a:lnTo>
                  <a:pt x="0" y="562356"/>
                </a:lnTo>
                <a:lnTo>
                  <a:pt x="2243" y="613021"/>
                </a:lnTo>
                <a:lnTo>
                  <a:pt x="8847" y="662436"/>
                </a:lnTo>
                <a:lnTo>
                  <a:pt x="19620" y="710408"/>
                </a:lnTo>
                <a:lnTo>
                  <a:pt x="34372" y="756749"/>
                </a:lnTo>
                <a:lnTo>
                  <a:pt x="52911" y="801268"/>
                </a:lnTo>
                <a:lnTo>
                  <a:pt x="75048" y="843773"/>
                </a:lnTo>
                <a:lnTo>
                  <a:pt x="100591" y="884076"/>
                </a:lnTo>
                <a:lnTo>
                  <a:pt x="129349" y="921985"/>
                </a:lnTo>
                <a:lnTo>
                  <a:pt x="161132" y="957309"/>
                </a:lnTo>
                <a:lnTo>
                  <a:pt x="195749" y="989860"/>
                </a:lnTo>
                <a:lnTo>
                  <a:pt x="233010" y="1019446"/>
                </a:lnTo>
                <a:lnTo>
                  <a:pt x="272723" y="1045877"/>
                </a:lnTo>
                <a:lnTo>
                  <a:pt x="314698" y="1068962"/>
                </a:lnTo>
                <a:lnTo>
                  <a:pt x="358743" y="1088511"/>
                </a:lnTo>
                <a:lnTo>
                  <a:pt x="404669" y="1104334"/>
                </a:lnTo>
                <a:lnTo>
                  <a:pt x="452285" y="1116241"/>
                </a:lnTo>
                <a:lnTo>
                  <a:pt x="536448" y="1124712"/>
                </a:lnTo>
                <a:lnTo>
                  <a:pt x="536448" y="1099096"/>
                </a:lnTo>
                <a:lnTo>
                  <a:pt x="457415" y="1091145"/>
                </a:lnTo>
                <a:lnTo>
                  <a:pt x="411939" y="1079775"/>
                </a:lnTo>
                <a:lnTo>
                  <a:pt x="368076" y="1064664"/>
                </a:lnTo>
                <a:lnTo>
                  <a:pt x="326009" y="1045993"/>
                </a:lnTo>
                <a:lnTo>
                  <a:pt x="285920" y="1023946"/>
                </a:lnTo>
                <a:lnTo>
                  <a:pt x="247992" y="998702"/>
                </a:lnTo>
                <a:lnTo>
                  <a:pt x="212405" y="970446"/>
                </a:lnTo>
                <a:lnTo>
                  <a:pt x="179343" y="939357"/>
                </a:lnTo>
                <a:lnTo>
                  <a:pt x="148988" y="905619"/>
                </a:lnTo>
                <a:lnTo>
                  <a:pt x="121522" y="869413"/>
                </a:lnTo>
                <a:lnTo>
                  <a:pt x="97126" y="830920"/>
                </a:lnTo>
                <a:lnTo>
                  <a:pt x="75985" y="790324"/>
                </a:lnTo>
                <a:lnTo>
                  <a:pt x="58278" y="747804"/>
                </a:lnTo>
                <a:lnTo>
                  <a:pt x="44189" y="703544"/>
                </a:lnTo>
                <a:lnTo>
                  <a:pt x="33900" y="657726"/>
                </a:lnTo>
                <a:lnTo>
                  <a:pt x="27593" y="610530"/>
                </a:lnTo>
                <a:lnTo>
                  <a:pt x="25450" y="562140"/>
                </a:lnTo>
                <a:lnTo>
                  <a:pt x="27593" y="513751"/>
                </a:lnTo>
                <a:lnTo>
                  <a:pt x="33900" y="466558"/>
                </a:lnTo>
                <a:lnTo>
                  <a:pt x="44189" y="420741"/>
                </a:lnTo>
                <a:lnTo>
                  <a:pt x="58278" y="376482"/>
                </a:lnTo>
                <a:lnTo>
                  <a:pt x="75985" y="333964"/>
                </a:lnTo>
                <a:lnTo>
                  <a:pt x="97126" y="293368"/>
                </a:lnTo>
                <a:lnTo>
                  <a:pt x="121522" y="254876"/>
                </a:lnTo>
                <a:lnTo>
                  <a:pt x="148988" y="218670"/>
                </a:lnTo>
                <a:lnTo>
                  <a:pt x="179343" y="184931"/>
                </a:lnTo>
                <a:lnTo>
                  <a:pt x="212405" y="153842"/>
                </a:lnTo>
                <a:lnTo>
                  <a:pt x="247992" y="125585"/>
                </a:lnTo>
                <a:lnTo>
                  <a:pt x="285920" y="100341"/>
                </a:lnTo>
                <a:lnTo>
                  <a:pt x="326009" y="78292"/>
                </a:lnTo>
                <a:lnTo>
                  <a:pt x="368076" y="59620"/>
                </a:lnTo>
                <a:lnTo>
                  <a:pt x="411939" y="44506"/>
                </a:lnTo>
                <a:lnTo>
                  <a:pt x="457415" y="33134"/>
                </a:lnTo>
                <a:lnTo>
                  <a:pt x="536448" y="25184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02679" y="35509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68183" y="35509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293095" y="35509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655552" y="3553967"/>
            <a:ext cx="536575" cy="1125220"/>
          </a:xfrm>
          <a:custGeom>
            <a:avLst/>
            <a:gdLst/>
            <a:ahLst/>
            <a:cxnLst/>
            <a:rect l="l" t="t" r="r" b="b"/>
            <a:pathLst>
              <a:path w="536575" h="1125220">
                <a:moveTo>
                  <a:pt x="536448" y="0"/>
                </a:moveTo>
                <a:lnTo>
                  <a:pt x="452285" y="8470"/>
                </a:lnTo>
                <a:lnTo>
                  <a:pt x="404669" y="20377"/>
                </a:lnTo>
                <a:lnTo>
                  <a:pt x="358743" y="36200"/>
                </a:lnTo>
                <a:lnTo>
                  <a:pt x="314698" y="55749"/>
                </a:lnTo>
                <a:lnTo>
                  <a:pt x="272723" y="78834"/>
                </a:lnTo>
                <a:lnTo>
                  <a:pt x="233010" y="105265"/>
                </a:lnTo>
                <a:lnTo>
                  <a:pt x="195749" y="134851"/>
                </a:lnTo>
                <a:lnTo>
                  <a:pt x="161132" y="167402"/>
                </a:lnTo>
                <a:lnTo>
                  <a:pt x="129349" y="202726"/>
                </a:lnTo>
                <a:lnTo>
                  <a:pt x="100591" y="240635"/>
                </a:lnTo>
                <a:lnTo>
                  <a:pt x="75048" y="280938"/>
                </a:lnTo>
                <a:lnTo>
                  <a:pt x="52911" y="323443"/>
                </a:lnTo>
                <a:lnTo>
                  <a:pt x="34372" y="367962"/>
                </a:lnTo>
                <a:lnTo>
                  <a:pt x="19620" y="414303"/>
                </a:lnTo>
                <a:lnTo>
                  <a:pt x="8847" y="462275"/>
                </a:lnTo>
                <a:lnTo>
                  <a:pt x="2243" y="511690"/>
                </a:lnTo>
                <a:lnTo>
                  <a:pt x="0" y="562356"/>
                </a:lnTo>
                <a:lnTo>
                  <a:pt x="2243" y="613021"/>
                </a:lnTo>
                <a:lnTo>
                  <a:pt x="8847" y="662436"/>
                </a:lnTo>
                <a:lnTo>
                  <a:pt x="19620" y="710408"/>
                </a:lnTo>
                <a:lnTo>
                  <a:pt x="34372" y="756749"/>
                </a:lnTo>
                <a:lnTo>
                  <a:pt x="52911" y="801268"/>
                </a:lnTo>
                <a:lnTo>
                  <a:pt x="75048" y="843773"/>
                </a:lnTo>
                <a:lnTo>
                  <a:pt x="100591" y="884076"/>
                </a:lnTo>
                <a:lnTo>
                  <a:pt x="129349" y="921985"/>
                </a:lnTo>
                <a:lnTo>
                  <a:pt x="161132" y="957309"/>
                </a:lnTo>
                <a:lnTo>
                  <a:pt x="195749" y="989860"/>
                </a:lnTo>
                <a:lnTo>
                  <a:pt x="233010" y="1019446"/>
                </a:lnTo>
                <a:lnTo>
                  <a:pt x="272723" y="1045877"/>
                </a:lnTo>
                <a:lnTo>
                  <a:pt x="314698" y="1068962"/>
                </a:lnTo>
                <a:lnTo>
                  <a:pt x="358743" y="1088511"/>
                </a:lnTo>
                <a:lnTo>
                  <a:pt x="404669" y="1104334"/>
                </a:lnTo>
                <a:lnTo>
                  <a:pt x="452285" y="1116241"/>
                </a:lnTo>
                <a:lnTo>
                  <a:pt x="536448" y="1124712"/>
                </a:lnTo>
                <a:lnTo>
                  <a:pt x="536448" y="1099096"/>
                </a:lnTo>
                <a:lnTo>
                  <a:pt x="457415" y="1091145"/>
                </a:lnTo>
                <a:lnTo>
                  <a:pt x="411939" y="1079775"/>
                </a:lnTo>
                <a:lnTo>
                  <a:pt x="368076" y="1064664"/>
                </a:lnTo>
                <a:lnTo>
                  <a:pt x="326009" y="1045993"/>
                </a:lnTo>
                <a:lnTo>
                  <a:pt x="285920" y="1023946"/>
                </a:lnTo>
                <a:lnTo>
                  <a:pt x="247992" y="998702"/>
                </a:lnTo>
                <a:lnTo>
                  <a:pt x="212405" y="970446"/>
                </a:lnTo>
                <a:lnTo>
                  <a:pt x="179343" y="939357"/>
                </a:lnTo>
                <a:lnTo>
                  <a:pt x="148988" y="905619"/>
                </a:lnTo>
                <a:lnTo>
                  <a:pt x="121522" y="869413"/>
                </a:lnTo>
                <a:lnTo>
                  <a:pt x="97126" y="830920"/>
                </a:lnTo>
                <a:lnTo>
                  <a:pt x="75985" y="790324"/>
                </a:lnTo>
                <a:lnTo>
                  <a:pt x="58278" y="747804"/>
                </a:lnTo>
                <a:lnTo>
                  <a:pt x="44189" y="703544"/>
                </a:lnTo>
                <a:lnTo>
                  <a:pt x="33900" y="657726"/>
                </a:lnTo>
                <a:lnTo>
                  <a:pt x="27593" y="610530"/>
                </a:lnTo>
                <a:lnTo>
                  <a:pt x="25450" y="562140"/>
                </a:lnTo>
                <a:lnTo>
                  <a:pt x="27593" y="513751"/>
                </a:lnTo>
                <a:lnTo>
                  <a:pt x="33900" y="466558"/>
                </a:lnTo>
                <a:lnTo>
                  <a:pt x="44189" y="420741"/>
                </a:lnTo>
                <a:lnTo>
                  <a:pt x="58278" y="376482"/>
                </a:lnTo>
                <a:lnTo>
                  <a:pt x="75985" y="333964"/>
                </a:lnTo>
                <a:lnTo>
                  <a:pt x="97126" y="293368"/>
                </a:lnTo>
                <a:lnTo>
                  <a:pt x="121522" y="254876"/>
                </a:lnTo>
                <a:lnTo>
                  <a:pt x="148988" y="218670"/>
                </a:lnTo>
                <a:lnTo>
                  <a:pt x="179343" y="184931"/>
                </a:lnTo>
                <a:lnTo>
                  <a:pt x="212405" y="153842"/>
                </a:lnTo>
                <a:lnTo>
                  <a:pt x="247992" y="125585"/>
                </a:lnTo>
                <a:lnTo>
                  <a:pt x="285920" y="100341"/>
                </a:lnTo>
                <a:lnTo>
                  <a:pt x="326009" y="78292"/>
                </a:lnTo>
                <a:lnTo>
                  <a:pt x="368076" y="59620"/>
                </a:lnTo>
                <a:lnTo>
                  <a:pt x="411939" y="44506"/>
                </a:lnTo>
                <a:lnTo>
                  <a:pt x="457415" y="33134"/>
                </a:lnTo>
                <a:lnTo>
                  <a:pt x="536448" y="25184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33688" y="4922523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3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4"/>
                </a:lnTo>
                <a:lnTo>
                  <a:pt x="2075" y="614187"/>
                </a:lnTo>
                <a:lnTo>
                  <a:pt x="8188" y="661819"/>
                </a:lnTo>
                <a:lnTo>
                  <a:pt x="18168" y="708129"/>
                </a:lnTo>
                <a:lnTo>
                  <a:pt x="31847" y="752948"/>
                </a:lnTo>
                <a:lnTo>
                  <a:pt x="49055" y="796105"/>
                </a:lnTo>
                <a:lnTo>
                  <a:pt x="69621" y="837431"/>
                </a:lnTo>
                <a:lnTo>
                  <a:pt x="93376" y="876756"/>
                </a:lnTo>
                <a:lnTo>
                  <a:pt x="120150" y="913910"/>
                </a:lnTo>
                <a:lnTo>
                  <a:pt x="149774" y="948725"/>
                </a:lnTo>
                <a:lnTo>
                  <a:pt x="182077" y="981029"/>
                </a:lnTo>
                <a:lnTo>
                  <a:pt x="216891" y="1010653"/>
                </a:lnTo>
                <a:lnTo>
                  <a:pt x="254046" y="1037428"/>
                </a:lnTo>
                <a:lnTo>
                  <a:pt x="293371" y="1061184"/>
                </a:lnTo>
                <a:lnTo>
                  <a:pt x="334697" y="1081750"/>
                </a:lnTo>
                <a:lnTo>
                  <a:pt x="377854" y="1098958"/>
                </a:lnTo>
                <a:lnTo>
                  <a:pt x="422674" y="1112638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3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8"/>
                </a:lnTo>
                <a:lnTo>
                  <a:pt x="732530" y="1105192"/>
                </a:lnTo>
                <a:lnTo>
                  <a:pt x="565403" y="1105192"/>
                </a:lnTo>
                <a:lnTo>
                  <a:pt x="516252" y="1102985"/>
                </a:lnTo>
                <a:lnTo>
                  <a:pt x="468338" y="1096491"/>
                </a:lnTo>
                <a:lnTo>
                  <a:pt x="421850" y="1085902"/>
                </a:lnTo>
                <a:lnTo>
                  <a:pt x="376979" y="1071407"/>
                </a:lnTo>
                <a:lnTo>
                  <a:pt x="333917" y="1053198"/>
                </a:lnTo>
                <a:lnTo>
                  <a:pt x="292854" y="1031465"/>
                </a:lnTo>
                <a:lnTo>
                  <a:pt x="253980" y="1006398"/>
                </a:lnTo>
                <a:lnTo>
                  <a:pt x="217487" y="978189"/>
                </a:lnTo>
                <a:lnTo>
                  <a:pt x="183564" y="947027"/>
                </a:lnTo>
                <a:lnTo>
                  <a:pt x="152402" y="913105"/>
                </a:lnTo>
                <a:lnTo>
                  <a:pt x="124193" y="876611"/>
                </a:lnTo>
                <a:lnTo>
                  <a:pt x="99126" y="837737"/>
                </a:lnTo>
                <a:lnTo>
                  <a:pt x="77393" y="796674"/>
                </a:lnTo>
                <a:lnTo>
                  <a:pt x="59184" y="753612"/>
                </a:lnTo>
                <a:lnTo>
                  <a:pt x="44689" y="708741"/>
                </a:lnTo>
                <a:lnTo>
                  <a:pt x="34100" y="662254"/>
                </a:lnTo>
                <a:lnTo>
                  <a:pt x="27606" y="614339"/>
                </a:lnTo>
                <a:lnTo>
                  <a:pt x="25399" y="565188"/>
                </a:lnTo>
                <a:lnTo>
                  <a:pt x="27606" y="516037"/>
                </a:lnTo>
                <a:lnTo>
                  <a:pt x="34100" y="468122"/>
                </a:lnTo>
                <a:lnTo>
                  <a:pt x="44689" y="421634"/>
                </a:lnTo>
                <a:lnTo>
                  <a:pt x="59184" y="376763"/>
                </a:lnTo>
                <a:lnTo>
                  <a:pt x="77393" y="333701"/>
                </a:lnTo>
                <a:lnTo>
                  <a:pt x="99126" y="292638"/>
                </a:lnTo>
                <a:lnTo>
                  <a:pt x="124193" y="253764"/>
                </a:lnTo>
                <a:lnTo>
                  <a:pt x="152402" y="217271"/>
                </a:lnTo>
                <a:lnTo>
                  <a:pt x="183564" y="183348"/>
                </a:lnTo>
                <a:lnTo>
                  <a:pt x="217487" y="152186"/>
                </a:lnTo>
                <a:lnTo>
                  <a:pt x="253980" y="123977"/>
                </a:lnTo>
                <a:lnTo>
                  <a:pt x="292854" y="98910"/>
                </a:lnTo>
                <a:lnTo>
                  <a:pt x="333917" y="77177"/>
                </a:lnTo>
                <a:lnTo>
                  <a:pt x="376979" y="58968"/>
                </a:lnTo>
                <a:lnTo>
                  <a:pt x="421850" y="44473"/>
                </a:lnTo>
                <a:lnTo>
                  <a:pt x="468338" y="33884"/>
                </a:lnTo>
                <a:lnTo>
                  <a:pt x="516252" y="27390"/>
                </a:lnTo>
                <a:lnTo>
                  <a:pt x="565403" y="25184"/>
                </a:lnTo>
                <a:lnTo>
                  <a:pt x="731119" y="25184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3" y="0"/>
                </a:lnTo>
                <a:close/>
              </a:path>
              <a:path w="1130934" h="1130935">
                <a:moveTo>
                  <a:pt x="731119" y="25184"/>
                </a:moveTo>
                <a:lnTo>
                  <a:pt x="565403" y="25184"/>
                </a:lnTo>
                <a:lnTo>
                  <a:pt x="614555" y="27390"/>
                </a:lnTo>
                <a:lnTo>
                  <a:pt x="662469" y="33884"/>
                </a:lnTo>
                <a:lnTo>
                  <a:pt x="708957" y="44473"/>
                </a:lnTo>
                <a:lnTo>
                  <a:pt x="753828" y="58968"/>
                </a:lnTo>
                <a:lnTo>
                  <a:pt x="796890" y="77177"/>
                </a:lnTo>
                <a:lnTo>
                  <a:pt x="837953" y="98910"/>
                </a:lnTo>
                <a:lnTo>
                  <a:pt x="876827" y="123977"/>
                </a:lnTo>
                <a:lnTo>
                  <a:pt x="913320" y="152186"/>
                </a:lnTo>
                <a:lnTo>
                  <a:pt x="947243" y="183348"/>
                </a:lnTo>
                <a:lnTo>
                  <a:pt x="978405" y="217271"/>
                </a:lnTo>
                <a:lnTo>
                  <a:pt x="1006614" y="253764"/>
                </a:lnTo>
                <a:lnTo>
                  <a:pt x="1031681" y="292638"/>
                </a:lnTo>
                <a:lnTo>
                  <a:pt x="1053414" y="333701"/>
                </a:lnTo>
                <a:lnTo>
                  <a:pt x="1071623" y="376763"/>
                </a:lnTo>
                <a:lnTo>
                  <a:pt x="1086118" y="421634"/>
                </a:lnTo>
                <a:lnTo>
                  <a:pt x="1096707" y="468122"/>
                </a:lnTo>
                <a:lnTo>
                  <a:pt x="1103201" y="516037"/>
                </a:lnTo>
                <a:lnTo>
                  <a:pt x="1105408" y="565188"/>
                </a:lnTo>
                <a:lnTo>
                  <a:pt x="1103201" y="614339"/>
                </a:lnTo>
                <a:lnTo>
                  <a:pt x="1096707" y="662254"/>
                </a:lnTo>
                <a:lnTo>
                  <a:pt x="1086118" y="708741"/>
                </a:lnTo>
                <a:lnTo>
                  <a:pt x="1071623" y="753612"/>
                </a:lnTo>
                <a:lnTo>
                  <a:pt x="1053414" y="796674"/>
                </a:lnTo>
                <a:lnTo>
                  <a:pt x="1031681" y="837737"/>
                </a:lnTo>
                <a:lnTo>
                  <a:pt x="1006614" y="876611"/>
                </a:lnTo>
                <a:lnTo>
                  <a:pt x="978405" y="913105"/>
                </a:lnTo>
                <a:lnTo>
                  <a:pt x="947243" y="947027"/>
                </a:lnTo>
                <a:lnTo>
                  <a:pt x="913320" y="978189"/>
                </a:lnTo>
                <a:lnTo>
                  <a:pt x="876827" y="1006398"/>
                </a:lnTo>
                <a:lnTo>
                  <a:pt x="837953" y="1031465"/>
                </a:lnTo>
                <a:lnTo>
                  <a:pt x="796890" y="1053198"/>
                </a:lnTo>
                <a:lnTo>
                  <a:pt x="753828" y="1071407"/>
                </a:lnTo>
                <a:lnTo>
                  <a:pt x="708957" y="1085902"/>
                </a:lnTo>
                <a:lnTo>
                  <a:pt x="662469" y="1096491"/>
                </a:lnTo>
                <a:lnTo>
                  <a:pt x="614555" y="1102985"/>
                </a:lnTo>
                <a:lnTo>
                  <a:pt x="565403" y="1105192"/>
                </a:lnTo>
                <a:lnTo>
                  <a:pt x="732530" y="1105192"/>
                </a:lnTo>
                <a:lnTo>
                  <a:pt x="796110" y="1081750"/>
                </a:lnTo>
                <a:lnTo>
                  <a:pt x="837436" y="1061184"/>
                </a:lnTo>
                <a:lnTo>
                  <a:pt x="876761" y="1037428"/>
                </a:lnTo>
                <a:lnTo>
                  <a:pt x="913916" y="1010653"/>
                </a:lnTo>
                <a:lnTo>
                  <a:pt x="948730" y="981029"/>
                </a:lnTo>
                <a:lnTo>
                  <a:pt x="981033" y="948725"/>
                </a:lnTo>
                <a:lnTo>
                  <a:pt x="1010657" y="913910"/>
                </a:lnTo>
                <a:lnTo>
                  <a:pt x="1037431" y="876756"/>
                </a:lnTo>
                <a:lnTo>
                  <a:pt x="1061186" y="837431"/>
                </a:lnTo>
                <a:lnTo>
                  <a:pt x="1081752" y="796105"/>
                </a:lnTo>
                <a:lnTo>
                  <a:pt x="1098960" y="752948"/>
                </a:lnTo>
                <a:lnTo>
                  <a:pt x="1112639" y="708129"/>
                </a:lnTo>
                <a:lnTo>
                  <a:pt x="1122619" y="661819"/>
                </a:lnTo>
                <a:lnTo>
                  <a:pt x="1128732" y="614187"/>
                </a:lnTo>
                <a:lnTo>
                  <a:pt x="1130808" y="565404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31119" y="25184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568185" y="629412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79">
                <a:moveTo>
                  <a:pt x="565403" y="0"/>
                </a:moveTo>
                <a:lnTo>
                  <a:pt x="514728" y="2236"/>
                </a:lnTo>
                <a:lnTo>
                  <a:pt x="465305" y="8817"/>
                </a:lnTo>
                <a:lnTo>
                  <a:pt x="417323" y="19553"/>
                </a:lnTo>
                <a:lnTo>
                  <a:pt x="370974" y="34255"/>
                </a:lnTo>
                <a:lnTo>
                  <a:pt x="326448" y="52731"/>
                </a:lnTo>
                <a:lnTo>
                  <a:pt x="283935" y="74793"/>
                </a:lnTo>
                <a:lnTo>
                  <a:pt x="243626" y="100249"/>
                </a:lnTo>
                <a:lnTo>
                  <a:pt x="205711" y="128909"/>
                </a:lnTo>
                <a:lnTo>
                  <a:pt x="170380" y="160584"/>
                </a:lnTo>
                <a:lnTo>
                  <a:pt x="137825" y="195084"/>
                </a:lnTo>
                <a:lnTo>
                  <a:pt x="108235" y="232218"/>
                </a:lnTo>
                <a:lnTo>
                  <a:pt x="81800" y="271796"/>
                </a:lnTo>
                <a:lnTo>
                  <a:pt x="58712" y="313628"/>
                </a:lnTo>
                <a:lnTo>
                  <a:pt x="39161" y="357524"/>
                </a:lnTo>
                <a:lnTo>
                  <a:pt x="23336" y="403294"/>
                </a:lnTo>
                <a:lnTo>
                  <a:pt x="11429" y="450748"/>
                </a:lnTo>
                <a:lnTo>
                  <a:pt x="0" y="563879"/>
                </a:lnTo>
                <a:lnTo>
                  <a:pt x="25387" y="563879"/>
                </a:lnTo>
                <a:lnTo>
                  <a:pt x="36309" y="455637"/>
                </a:lnTo>
                <a:lnTo>
                  <a:pt x="47682" y="410316"/>
                </a:lnTo>
                <a:lnTo>
                  <a:pt x="62796" y="366602"/>
                </a:lnTo>
                <a:lnTo>
                  <a:pt x="81471" y="324679"/>
                </a:lnTo>
                <a:lnTo>
                  <a:pt x="103523" y="284726"/>
                </a:lnTo>
                <a:lnTo>
                  <a:pt x="128770" y="246927"/>
                </a:lnTo>
                <a:lnTo>
                  <a:pt x="157032" y="211462"/>
                </a:lnTo>
                <a:lnTo>
                  <a:pt x="188126" y="178512"/>
                </a:lnTo>
                <a:lnTo>
                  <a:pt x="221870" y="148261"/>
                </a:lnTo>
                <a:lnTo>
                  <a:pt x="258082" y="120888"/>
                </a:lnTo>
                <a:lnTo>
                  <a:pt x="296581" y="96577"/>
                </a:lnTo>
                <a:lnTo>
                  <a:pt x="337185" y="75507"/>
                </a:lnTo>
                <a:lnTo>
                  <a:pt x="379711" y="57861"/>
                </a:lnTo>
                <a:lnTo>
                  <a:pt x="423977" y="43820"/>
                </a:lnTo>
                <a:lnTo>
                  <a:pt x="469803" y="33566"/>
                </a:lnTo>
                <a:lnTo>
                  <a:pt x="517006" y="27281"/>
                </a:lnTo>
                <a:lnTo>
                  <a:pt x="565403" y="25145"/>
                </a:lnTo>
                <a:lnTo>
                  <a:pt x="613801" y="27281"/>
                </a:lnTo>
                <a:lnTo>
                  <a:pt x="661003" y="33566"/>
                </a:lnTo>
                <a:lnTo>
                  <a:pt x="706828" y="43820"/>
                </a:lnTo>
                <a:lnTo>
                  <a:pt x="751095" y="57861"/>
                </a:lnTo>
                <a:lnTo>
                  <a:pt x="793620" y="75507"/>
                </a:lnTo>
                <a:lnTo>
                  <a:pt x="834222" y="96577"/>
                </a:lnTo>
                <a:lnTo>
                  <a:pt x="872720" y="120888"/>
                </a:lnTo>
                <a:lnTo>
                  <a:pt x="908932" y="148261"/>
                </a:lnTo>
                <a:lnTo>
                  <a:pt x="942676" y="178512"/>
                </a:lnTo>
                <a:lnTo>
                  <a:pt x="973769" y="211462"/>
                </a:lnTo>
                <a:lnTo>
                  <a:pt x="1002031" y="246927"/>
                </a:lnTo>
                <a:lnTo>
                  <a:pt x="1027279" y="284726"/>
                </a:lnTo>
                <a:lnTo>
                  <a:pt x="1049332" y="324679"/>
                </a:lnTo>
                <a:lnTo>
                  <a:pt x="1068007" y="366602"/>
                </a:lnTo>
                <a:lnTo>
                  <a:pt x="1083123" y="410316"/>
                </a:lnTo>
                <a:lnTo>
                  <a:pt x="1094498" y="455637"/>
                </a:lnTo>
                <a:lnTo>
                  <a:pt x="1105420" y="563879"/>
                </a:lnTo>
                <a:lnTo>
                  <a:pt x="1130808" y="563879"/>
                </a:lnTo>
                <a:lnTo>
                  <a:pt x="1119377" y="450748"/>
                </a:lnTo>
                <a:lnTo>
                  <a:pt x="1107471" y="403294"/>
                </a:lnTo>
                <a:lnTo>
                  <a:pt x="1091646" y="357524"/>
                </a:lnTo>
                <a:lnTo>
                  <a:pt x="1072095" y="313628"/>
                </a:lnTo>
                <a:lnTo>
                  <a:pt x="1049007" y="271796"/>
                </a:lnTo>
                <a:lnTo>
                  <a:pt x="1022572" y="232218"/>
                </a:lnTo>
                <a:lnTo>
                  <a:pt x="992982" y="195084"/>
                </a:lnTo>
                <a:lnTo>
                  <a:pt x="960427" y="160584"/>
                </a:lnTo>
                <a:lnTo>
                  <a:pt x="925096" y="128909"/>
                </a:lnTo>
                <a:lnTo>
                  <a:pt x="887181" y="100249"/>
                </a:lnTo>
                <a:lnTo>
                  <a:pt x="846872" y="74793"/>
                </a:lnTo>
                <a:lnTo>
                  <a:pt x="804359" y="52731"/>
                </a:lnTo>
                <a:lnTo>
                  <a:pt x="759833" y="34255"/>
                </a:lnTo>
                <a:lnTo>
                  <a:pt x="713484" y="19553"/>
                </a:lnTo>
                <a:lnTo>
                  <a:pt x="665502" y="8817"/>
                </a:lnTo>
                <a:lnTo>
                  <a:pt x="616079" y="2236"/>
                </a:lnTo>
                <a:lnTo>
                  <a:pt x="565403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293095" y="6294120"/>
            <a:ext cx="1130935" cy="563880"/>
          </a:xfrm>
          <a:custGeom>
            <a:avLst/>
            <a:gdLst/>
            <a:ahLst/>
            <a:cxnLst/>
            <a:rect l="l" t="t" r="r" b="b"/>
            <a:pathLst>
              <a:path w="1130934" h="563879">
                <a:moveTo>
                  <a:pt x="565403" y="0"/>
                </a:moveTo>
                <a:lnTo>
                  <a:pt x="514728" y="2236"/>
                </a:lnTo>
                <a:lnTo>
                  <a:pt x="465305" y="8817"/>
                </a:lnTo>
                <a:lnTo>
                  <a:pt x="417323" y="19553"/>
                </a:lnTo>
                <a:lnTo>
                  <a:pt x="370974" y="34255"/>
                </a:lnTo>
                <a:lnTo>
                  <a:pt x="326448" y="52731"/>
                </a:lnTo>
                <a:lnTo>
                  <a:pt x="283935" y="74793"/>
                </a:lnTo>
                <a:lnTo>
                  <a:pt x="243626" y="100249"/>
                </a:lnTo>
                <a:lnTo>
                  <a:pt x="205711" y="128909"/>
                </a:lnTo>
                <a:lnTo>
                  <a:pt x="170380" y="160584"/>
                </a:lnTo>
                <a:lnTo>
                  <a:pt x="137825" y="195084"/>
                </a:lnTo>
                <a:lnTo>
                  <a:pt x="108235" y="232218"/>
                </a:lnTo>
                <a:lnTo>
                  <a:pt x="81800" y="271796"/>
                </a:lnTo>
                <a:lnTo>
                  <a:pt x="58712" y="313628"/>
                </a:lnTo>
                <a:lnTo>
                  <a:pt x="39161" y="357524"/>
                </a:lnTo>
                <a:lnTo>
                  <a:pt x="23336" y="403294"/>
                </a:lnTo>
                <a:lnTo>
                  <a:pt x="11429" y="450748"/>
                </a:lnTo>
                <a:lnTo>
                  <a:pt x="0" y="563879"/>
                </a:lnTo>
                <a:lnTo>
                  <a:pt x="25387" y="563879"/>
                </a:lnTo>
                <a:lnTo>
                  <a:pt x="36309" y="455637"/>
                </a:lnTo>
                <a:lnTo>
                  <a:pt x="47684" y="410316"/>
                </a:lnTo>
                <a:lnTo>
                  <a:pt x="62800" y="366602"/>
                </a:lnTo>
                <a:lnTo>
                  <a:pt x="81475" y="324679"/>
                </a:lnTo>
                <a:lnTo>
                  <a:pt x="103528" y="284726"/>
                </a:lnTo>
                <a:lnTo>
                  <a:pt x="128776" y="246927"/>
                </a:lnTo>
                <a:lnTo>
                  <a:pt x="157038" y="211462"/>
                </a:lnTo>
                <a:lnTo>
                  <a:pt x="188131" y="178512"/>
                </a:lnTo>
                <a:lnTo>
                  <a:pt x="221875" y="148261"/>
                </a:lnTo>
                <a:lnTo>
                  <a:pt x="258087" y="120888"/>
                </a:lnTo>
                <a:lnTo>
                  <a:pt x="296585" y="96577"/>
                </a:lnTo>
                <a:lnTo>
                  <a:pt x="337187" y="75507"/>
                </a:lnTo>
                <a:lnTo>
                  <a:pt x="379712" y="57861"/>
                </a:lnTo>
                <a:lnTo>
                  <a:pt x="423979" y="43820"/>
                </a:lnTo>
                <a:lnTo>
                  <a:pt x="469804" y="33566"/>
                </a:lnTo>
                <a:lnTo>
                  <a:pt x="517006" y="27281"/>
                </a:lnTo>
                <a:lnTo>
                  <a:pt x="565403" y="25145"/>
                </a:lnTo>
                <a:lnTo>
                  <a:pt x="613801" y="27281"/>
                </a:lnTo>
                <a:lnTo>
                  <a:pt x="661003" y="33566"/>
                </a:lnTo>
                <a:lnTo>
                  <a:pt x="706828" y="43820"/>
                </a:lnTo>
                <a:lnTo>
                  <a:pt x="751095" y="57861"/>
                </a:lnTo>
                <a:lnTo>
                  <a:pt x="793620" y="75507"/>
                </a:lnTo>
                <a:lnTo>
                  <a:pt x="834222" y="96577"/>
                </a:lnTo>
                <a:lnTo>
                  <a:pt x="872720" y="120888"/>
                </a:lnTo>
                <a:lnTo>
                  <a:pt x="908932" y="148261"/>
                </a:lnTo>
                <a:lnTo>
                  <a:pt x="942676" y="178512"/>
                </a:lnTo>
                <a:lnTo>
                  <a:pt x="973769" y="211462"/>
                </a:lnTo>
                <a:lnTo>
                  <a:pt x="1002031" y="246927"/>
                </a:lnTo>
                <a:lnTo>
                  <a:pt x="1027279" y="284726"/>
                </a:lnTo>
                <a:lnTo>
                  <a:pt x="1049332" y="324679"/>
                </a:lnTo>
                <a:lnTo>
                  <a:pt x="1068007" y="366602"/>
                </a:lnTo>
                <a:lnTo>
                  <a:pt x="1083123" y="410316"/>
                </a:lnTo>
                <a:lnTo>
                  <a:pt x="1094498" y="455637"/>
                </a:lnTo>
                <a:lnTo>
                  <a:pt x="1105420" y="563879"/>
                </a:lnTo>
                <a:lnTo>
                  <a:pt x="1130808" y="563879"/>
                </a:lnTo>
                <a:lnTo>
                  <a:pt x="1119377" y="450748"/>
                </a:lnTo>
                <a:lnTo>
                  <a:pt x="1107471" y="403294"/>
                </a:lnTo>
                <a:lnTo>
                  <a:pt x="1091646" y="357524"/>
                </a:lnTo>
                <a:lnTo>
                  <a:pt x="1072095" y="313628"/>
                </a:lnTo>
                <a:lnTo>
                  <a:pt x="1049007" y="271796"/>
                </a:lnTo>
                <a:lnTo>
                  <a:pt x="1022572" y="232218"/>
                </a:lnTo>
                <a:lnTo>
                  <a:pt x="992982" y="195084"/>
                </a:lnTo>
                <a:lnTo>
                  <a:pt x="960427" y="160584"/>
                </a:lnTo>
                <a:lnTo>
                  <a:pt x="925096" y="128909"/>
                </a:lnTo>
                <a:lnTo>
                  <a:pt x="887181" y="100249"/>
                </a:lnTo>
                <a:lnTo>
                  <a:pt x="846872" y="74793"/>
                </a:lnTo>
                <a:lnTo>
                  <a:pt x="804359" y="52731"/>
                </a:lnTo>
                <a:lnTo>
                  <a:pt x="759833" y="34255"/>
                </a:lnTo>
                <a:lnTo>
                  <a:pt x="713484" y="19553"/>
                </a:lnTo>
                <a:lnTo>
                  <a:pt x="665502" y="8817"/>
                </a:lnTo>
                <a:lnTo>
                  <a:pt x="616079" y="2236"/>
                </a:lnTo>
                <a:lnTo>
                  <a:pt x="565403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655552" y="6297167"/>
            <a:ext cx="536575" cy="561340"/>
          </a:xfrm>
          <a:custGeom>
            <a:avLst/>
            <a:gdLst/>
            <a:ahLst/>
            <a:cxnLst/>
            <a:rect l="l" t="t" r="r" b="b"/>
            <a:pathLst>
              <a:path w="536575" h="561340">
                <a:moveTo>
                  <a:pt x="536448" y="0"/>
                </a:moveTo>
                <a:lnTo>
                  <a:pt x="466166" y="6172"/>
                </a:lnTo>
                <a:lnTo>
                  <a:pt x="418097" y="16900"/>
                </a:lnTo>
                <a:lnTo>
                  <a:pt x="371664" y="31591"/>
                </a:lnTo>
                <a:lnTo>
                  <a:pt x="327056" y="50054"/>
                </a:lnTo>
                <a:lnTo>
                  <a:pt x="284465" y="72099"/>
                </a:lnTo>
                <a:lnTo>
                  <a:pt x="244082" y="97536"/>
                </a:lnTo>
                <a:lnTo>
                  <a:pt x="206097" y="126175"/>
                </a:lnTo>
                <a:lnTo>
                  <a:pt x="170700" y="157827"/>
                </a:lnTo>
                <a:lnTo>
                  <a:pt x="138084" y="192301"/>
                </a:lnTo>
                <a:lnTo>
                  <a:pt x="108438" y="229408"/>
                </a:lnTo>
                <a:lnTo>
                  <a:pt x="81953" y="268957"/>
                </a:lnTo>
                <a:lnTo>
                  <a:pt x="58820" y="310758"/>
                </a:lnTo>
                <a:lnTo>
                  <a:pt x="39230" y="354621"/>
                </a:lnTo>
                <a:lnTo>
                  <a:pt x="23374" y="400358"/>
                </a:lnTo>
                <a:lnTo>
                  <a:pt x="11442" y="447776"/>
                </a:lnTo>
                <a:lnTo>
                  <a:pt x="0" y="560831"/>
                </a:lnTo>
                <a:lnTo>
                  <a:pt x="25425" y="560831"/>
                </a:lnTo>
                <a:lnTo>
                  <a:pt x="36372" y="452678"/>
                </a:lnTo>
                <a:lnTo>
                  <a:pt x="48803" y="403969"/>
                </a:lnTo>
                <a:lnTo>
                  <a:pt x="65565" y="357139"/>
                </a:lnTo>
                <a:lnTo>
                  <a:pt x="86429" y="312417"/>
                </a:lnTo>
                <a:lnTo>
                  <a:pt x="111168" y="270027"/>
                </a:lnTo>
                <a:lnTo>
                  <a:pt x="139555" y="230197"/>
                </a:lnTo>
                <a:lnTo>
                  <a:pt x="171362" y="193154"/>
                </a:lnTo>
                <a:lnTo>
                  <a:pt x="206362" y="159124"/>
                </a:lnTo>
                <a:lnTo>
                  <a:pt x="244327" y="128334"/>
                </a:lnTo>
                <a:lnTo>
                  <a:pt x="285031" y="101010"/>
                </a:lnTo>
                <a:lnTo>
                  <a:pt x="328244" y="77379"/>
                </a:lnTo>
                <a:lnTo>
                  <a:pt x="373741" y="57668"/>
                </a:lnTo>
                <a:lnTo>
                  <a:pt x="421294" y="42103"/>
                </a:lnTo>
                <a:lnTo>
                  <a:pt x="470674" y="30911"/>
                </a:lnTo>
                <a:lnTo>
                  <a:pt x="536448" y="25133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75" dirty="0"/>
              <a:t>Vertical</a:t>
            </a:r>
            <a:r>
              <a:rPr spc="45" dirty="0"/>
              <a:t> </a:t>
            </a:r>
            <a:r>
              <a:rPr spc="380" dirty="0"/>
              <a:t>Scaling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84120" y="2206751"/>
            <a:ext cx="1755775" cy="457200"/>
          </a:xfrm>
          <a:prstGeom prst="rect">
            <a:avLst/>
          </a:prstGeom>
          <a:solidFill>
            <a:srgbClr val="FFFF00"/>
          </a:solidFill>
          <a:ln w="12700">
            <a:solidFill>
              <a:srgbClr val="972C5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775"/>
              </a:lnSpc>
            </a:pPr>
            <a:r>
              <a:rPr sz="2400" spc="130" dirty="0">
                <a:latin typeface="Calibri"/>
                <a:cs typeface="Calibri"/>
              </a:rPr>
              <a:t>“scaling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up”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3890" y="2180844"/>
            <a:ext cx="6070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  <a:tab pos="3602990" algn="l"/>
              </a:tabLst>
            </a:pPr>
            <a:r>
              <a:rPr sz="2400" spc="180" dirty="0">
                <a:latin typeface="Calibri"/>
                <a:cs typeface="Calibri"/>
              </a:rPr>
              <a:t>Also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called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100" dirty="0">
                <a:latin typeface="Calibri"/>
                <a:cs typeface="Calibri"/>
              </a:rPr>
              <a:t>or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“scaling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down”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3890" y="2543555"/>
            <a:ext cx="6896100" cy="279336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60" dirty="0">
                <a:latin typeface="Calibri"/>
                <a:cs typeface="Calibri"/>
              </a:rPr>
              <a:t>Adding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more </a:t>
            </a:r>
            <a:r>
              <a:rPr sz="2400" spc="185" dirty="0">
                <a:latin typeface="Calibri"/>
                <a:cs typeface="Calibri"/>
              </a:rPr>
              <a:t>resources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single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server</a:t>
            </a:r>
            <a:endParaRPr sz="2400" dirty="0">
              <a:latin typeface="Calibri"/>
              <a:cs typeface="Calibri"/>
            </a:endParaRPr>
          </a:p>
          <a:p>
            <a:pPr marL="240029" marR="5080" indent="-227329">
              <a:lnSpc>
                <a:spcPct val="100000"/>
              </a:lnSpc>
              <a:spcBef>
                <a:spcPts val="91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170" dirty="0">
                <a:latin typeface="Calibri"/>
                <a:cs typeface="Calibri"/>
              </a:rPr>
              <a:t>Increase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the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amount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of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95" dirty="0">
                <a:latin typeface="Calibri"/>
                <a:cs typeface="Calibri"/>
              </a:rPr>
              <a:t>memory,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the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number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of 	</a:t>
            </a:r>
            <a:r>
              <a:rPr sz="2400" spc="300" dirty="0">
                <a:latin typeface="Calibri"/>
                <a:cs typeface="Calibri"/>
              </a:rPr>
              <a:t>CPUs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75" dirty="0">
                <a:latin typeface="Calibri"/>
                <a:cs typeface="Calibri"/>
              </a:rPr>
              <a:t>There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is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an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upper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limit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80" dirty="0">
                <a:latin typeface="Calibri"/>
                <a:cs typeface="Calibri"/>
              </a:rPr>
              <a:t>this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91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70" dirty="0">
                <a:latin typeface="Calibri"/>
                <a:cs typeface="Calibri"/>
              </a:rPr>
              <a:t>Azure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280" dirty="0">
                <a:latin typeface="Calibri"/>
                <a:cs typeface="Calibri"/>
              </a:rPr>
              <a:t>96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215" dirty="0">
                <a:latin typeface="Calibri"/>
                <a:cs typeface="Calibri"/>
              </a:rPr>
              <a:t>vCPUs,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270" dirty="0">
                <a:latin typeface="Calibri"/>
                <a:cs typeface="Calibri"/>
              </a:rPr>
              <a:t>384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345" dirty="0">
                <a:latin typeface="Calibri"/>
                <a:cs typeface="Calibri"/>
              </a:rPr>
              <a:t>GB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memory</a:t>
            </a:r>
            <a:endParaRPr sz="24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95" dirty="0">
                <a:latin typeface="Calibri"/>
                <a:cs typeface="Calibri"/>
              </a:rPr>
              <a:t>(Does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not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improve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availability)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70" dirty="0"/>
              <a:t>Horizontal</a:t>
            </a:r>
            <a:r>
              <a:rPr spc="40" dirty="0"/>
              <a:t> </a:t>
            </a:r>
            <a:r>
              <a:rPr spc="380" dirty="0"/>
              <a:t>Scaling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068068"/>
            <a:ext cx="6138545" cy="242443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80" dirty="0">
                <a:latin typeface="Calibri"/>
                <a:cs typeface="Calibri"/>
              </a:rPr>
              <a:t>Also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called</a:t>
            </a:r>
            <a:r>
              <a:rPr sz="2400" spc="130" dirty="0">
                <a:latin typeface="Calibri"/>
                <a:cs typeface="Calibri"/>
              </a:rPr>
              <a:t> “scaling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out”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or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“scaling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in”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60" dirty="0">
                <a:latin typeface="Calibri"/>
                <a:cs typeface="Calibri"/>
              </a:rPr>
              <a:t>Adding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more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70" dirty="0">
                <a:latin typeface="Calibri"/>
                <a:cs typeface="Calibri"/>
              </a:rPr>
              <a:t>servers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70" dirty="0">
                <a:latin typeface="Calibri"/>
                <a:cs typeface="Calibri"/>
              </a:rPr>
              <a:t>system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80" dirty="0">
                <a:latin typeface="Calibri"/>
                <a:cs typeface="Calibri"/>
              </a:rPr>
              <a:t>No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limits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scaling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00" dirty="0">
                <a:latin typeface="Calibri"/>
                <a:cs typeface="Calibri"/>
              </a:rPr>
              <a:t>Additional </a:t>
            </a:r>
            <a:r>
              <a:rPr sz="2400" spc="140" dirty="0">
                <a:latin typeface="Calibri"/>
                <a:cs typeface="Calibri"/>
              </a:rPr>
              <a:t>complexities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for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load</a:t>
            </a:r>
            <a:r>
              <a:rPr sz="2400" spc="135" dirty="0">
                <a:latin typeface="Calibri"/>
                <a:cs typeface="Calibri"/>
              </a:rPr>
              <a:t> balancing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25" dirty="0">
                <a:latin typeface="Calibri"/>
                <a:cs typeface="Calibri"/>
              </a:rPr>
              <a:t>(Can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improve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availability)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25" dirty="0"/>
              <a:t>Impact</a:t>
            </a:r>
            <a:r>
              <a:rPr spc="40" dirty="0"/>
              <a:t> </a:t>
            </a:r>
            <a:r>
              <a:rPr spc="275" dirty="0"/>
              <a:t>on</a:t>
            </a:r>
            <a:r>
              <a:rPr spc="50" dirty="0"/>
              <a:t> </a:t>
            </a:r>
            <a:r>
              <a:rPr spc="434" dirty="0"/>
              <a:t>System</a:t>
            </a:r>
            <a:r>
              <a:rPr spc="20" dirty="0"/>
              <a:t> </a:t>
            </a:r>
            <a:r>
              <a:rPr spc="455" dirty="0"/>
              <a:t>Cost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068068"/>
            <a:ext cx="7130415" cy="267462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60" dirty="0">
                <a:latin typeface="Calibri"/>
                <a:cs typeface="Calibri"/>
              </a:rPr>
              <a:t>Adding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more </a:t>
            </a:r>
            <a:r>
              <a:rPr sz="2400" spc="180" dirty="0">
                <a:latin typeface="Calibri"/>
                <a:cs typeface="Calibri"/>
              </a:rPr>
              <a:t>resources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system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210" dirty="0">
                <a:latin typeface="Calibri"/>
                <a:cs typeface="Calibri"/>
              </a:rPr>
              <a:t>adds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cost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85" dirty="0">
                <a:latin typeface="Calibri"/>
                <a:cs typeface="Calibri"/>
              </a:rPr>
              <a:t>Reducing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resources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204" dirty="0">
                <a:latin typeface="Calibri"/>
                <a:cs typeface="Calibri"/>
              </a:rPr>
              <a:t>can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reduce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cost</a:t>
            </a:r>
            <a:endParaRPr sz="2400">
              <a:latin typeface="Calibri"/>
              <a:cs typeface="Calibri"/>
            </a:endParaRPr>
          </a:p>
          <a:p>
            <a:pPr marL="240029" marR="131445" indent="-227329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145" dirty="0">
                <a:latin typeface="Calibri"/>
                <a:cs typeface="Calibri"/>
              </a:rPr>
              <a:t>Having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scalable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system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allows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for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system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to 	</a:t>
            </a:r>
            <a:r>
              <a:rPr sz="2400" spc="160" dirty="0">
                <a:latin typeface="Calibri"/>
                <a:cs typeface="Calibri"/>
              </a:rPr>
              <a:t>be</a:t>
            </a:r>
            <a:r>
              <a:rPr sz="2400" spc="130" dirty="0">
                <a:latin typeface="Calibri"/>
                <a:cs typeface="Calibri"/>
              </a:rPr>
              <a:t> perfectly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70" dirty="0">
                <a:latin typeface="Calibri"/>
                <a:cs typeface="Calibri"/>
              </a:rPr>
              <a:t>sized</a:t>
            </a:r>
            <a:endParaRPr sz="2400">
              <a:latin typeface="Calibri"/>
              <a:cs typeface="Calibri"/>
            </a:endParaRPr>
          </a:p>
          <a:p>
            <a:pPr marL="239395" marR="758190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665" algn="l"/>
              </a:tabLst>
            </a:pPr>
            <a:r>
              <a:rPr sz="2400" spc="185" dirty="0">
                <a:latin typeface="Calibri"/>
                <a:cs typeface="Calibri"/>
              </a:rPr>
              <a:t>This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optimizes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the </a:t>
            </a:r>
            <a:r>
              <a:rPr sz="2400" spc="200" dirty="0">
                <a:latin typeface="Calibri"/>
                <a:cs typeface="Calibri"/>
              </a:rPr>
              <a:t>cost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by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reducing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wasted 	</a:t>
            </a:r>
            <a:r>
              <a:rPr sz="2400" spc="135" dirty="0">
                <a:latin typeface="Calibri"/>
                <a:cs typeface="Calibri"/>
              </a:rPr>
              <a:t>computing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70" dirty="0">
                <a:latin typeface="Calibri"/>
                <a:cs typeface="Calibri"/>
              </a:rPr>
              <a:t>resources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" y="3030067"/>
            <a:ext cx="10594975" cy="3159125"/>
          </a:xfrm>
          <a:custGeom>
            <a:avLst/>
            <a:gdLst/>
            <a:ahLst/>
            <a:cxnLst/>
            <a:rect l="l" t="t" r="r" b="b"/>
            <a:pathLst>
              <a:path w="10594975" h="3159125">
                <a:moveTo>
                  <a:pt x="0" y="3158896"/>
                </a:moveTo>
                <a:lnTo>
                  <a:pt x="10594848" y="3158896"/>
                </a:lnTo>
                <a:lnTo>
                  <a:pt x="10594848" y="0"/>
                </a:lnTo>
                <a:lnTo>
                  <a:pt x="0" y="0"/>
                </a:lnTo>
                <a:lnTo>
                  <a:pt x="0" y="3158896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52855" y="667321"/>
            <a:ext cx="10702290" cy="5526405"/>
            <a:chOff x="752855" y="667321"/>
            <a:chExt cx="10702290" cy="5526405"/>
          </a:xfrm>
        </p:grpSpPr>
        <p:sp>
          <p:nvSpPr>
            <p:cNvPr id="4" name="object 4"/>
            <p:cNvSpPr/>
            <p:nvPr/>
          </p:nvSpPr>
          <p:spPr>
            <a:xfrm>
              <a:off x="800099" y="672083"/>
              <a:ext cx="10594975" cy="2266315"/>
            </a:xfrm>
            <a:custGeom>
              <a:avLst/>
              <a:gdLst/>
              <a:ahLst/>
              <a:cxnLst/>
              <a:rect l="l" t="t" r="r" b="b"/>
              <a:pathLst>
                <a:path w="10594975" h="2266315">
                  <a:moveTo>
                    <a:pt x="0" y="2266188"/>
                  </a:moveTo>
                  <a:lnTo>
                    <a:pt x="10594848" y="2266188"/>
                  </a:lnTo>
                  <a:lnTo>
                    <a:pt x="10594848" y="0"/>
                  </a:lnTo>
                  <a:lnTo>
                    <a:pt x="0" y="0"/>
                  </a:lnTo>
                  <a:lnTo>
                    <a:pt x="0" y="2266188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0099" y="672083"/>
              <a:ext cx="10594975" cy="5516880"/>
            </a:xfrm>
            <a:custGeom>
              <a:avLst/>
              <a:gdLst/>
              <a:ahLst/>
              <a:cxnLst/>
              <a:rect l="l" t="t" r="r" b="b"/>
              <a:pathLst>
                <a:path w="10594975" h="5516880">
                  <a:moveTo>
                    <a:pt x="0" y="0"/>
                  </a:moveTo>
                  <a:lnTo>
                    <a:pt x="10594848" y="0"/>
                  </a:lnTo>
                  <a:lnTo>
                    <a:pt x="10594848" y="5516880"/>
                  </a:lnTo>
                  <a:lnTo>
                    <a:pt x="0" y="551688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312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1435" y="1305631"/>
              <a:ext cx="9853930" cy="4478020"/>
            </a:xfrm>
            <a:custGeom>
              <a:avLst/>
              <a:gdLst/>
              <a:ahLst/>
              <a:cxnLst/>
              <a:rect l="l" t="t" r="r" b="b"/>
              <a:pathLst>
                <a:path w="9853930" h="4478020">
                  <a:moveTo>
                    <a:pt x="0" y="4477588"/>
                  </a:moveTo>
                  <a:lnTo>
                    <a:pt x="9853764" y="0"/>
                  </a:lnTo>
                </a:path>
              </a:pathLst>
            </a:custGeom>
            <a:ln w="76199">
              <a:solidFill>
                <a:srgbClr val="312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93233" y="1217343"/>
              <a:ext cx="255904" cy="208279"/>
            </a:xfrm>
            <a:custGeom>
              <a:avLst/>
              <a:gdLst/>
              <a:ahLst/>
              <a:cxnLst/>
              <a:rect l="l" t="t" r="r" b="b"/>
              <a:pathLst>
                <a:path w="255904" h="208280">
                  <a:moveTo>
                    <a:pt x="0" y="0"/>
                  </a:moveTo>
                  <a:lnTo>
                    <a:pt x="94576" y="208114"/>
                  </a:lnTo>
                  <a:lnTo>
                    <a:pt x="255397" y="94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2A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90955" y="2976372"/>
              <a:ext cx="10626090" cy="15875"/>
            </a:xfrm>
            <a:custGeom>
              <a:avLst/>
              <a:gdLst/>
              <a:ahLst/>
              <a:cxnLst/>
              <a:rect l="l" t="t" r="r" b="b"/>
              <a:pathLst>
                <a:path w="10626090" h="15875">
                  <a:moveTo>
                    <a:pt x="0" y="0"/>
                  </a:moveTo>
                  <a:lnTo>
                    <a:pt x="10626001" y="15595"/>
                  </a:lnTo>
                </a:path>
              </a:pathLst>
            </a:custGeom>
            <a:ln w="76200">
              <a:solidFill>
                <a:srgbClr val="312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34555" y="1257301"/>
              <a:ext cx="424180" cy="1356360"/>
            </a:xfrm>
            <a:custGeom>
              <a:avLst/>
              <a:gdLst/>
              <a:ahLst/>
              <a:cxnLst/>
              <a:rect l="l" t="t" r="r" b="b"/>
              <a:pathLst>
                <a:path w="424179" h="1356360">
                  <a:moveTo>
                    <a:pt x="317754" y="0"/>
                  </a:moveTo>
                  <a:lnTo>
                    <a:pt x="105918" y="0"/>
                  </a:lnTo>
                  <a:lnTo>
                    <a:pt x="105918" y="1144524"/>
                  </a:lnTo>
                  <a:lnTo>
                    <a:pt x="0" y="1144524"/>
                  </a:lnTo>
                  <a:lnTo>
                    <a:pt x="211836" y="1356360"/>
                  </a:lnTo>
                  <a:lnTo>
                    <a:pt x="423672" y="1144524"/>
                  </a:lnTo>
                  <a:lnTo>
                    <a:pt x="317754" y="1144524"/>
                  </a:lnTo>
                  <a:lnTo>
                    <a:pt x="317754" y="0"/>
                  </a:lnTo>
                  <a:close/>
                </a:path>
              </a:pathLst>
            </a:custGeom>
            <a:solidFill>
              <a:srgbClr val="EFF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34555" y="1257301"/>
              <a:ext cx="424180" cy="1356360"/>
            </a:xfrm>
            <a:custGeom>
              <a:avLst/>
              <a:gdLst/>
              <a:ahLst/>
              <a:cxnLst/>
              <a:rect l="l" t="t" r="r" b="b"/>
              <a:pathLst>
                <a:path w="424179" h="1356360">
                  <a:moveTo>
                    <a:pt x="0" y="1144524"/>
                  </a:moveTo>
                  <a:lnTo>
                    <a:pt x="105918" y="1144524"/>
                  </a:lnTo>
                  <a:lnTo>
                    <a:pt x="105918" y="0"/>
                  </a:lnTo>
                  <a:lnTo>
                    <a:pt x="317754" y="0"/>
                  </a:lnTo>
                  <a:lnTo>
                    <a:pt x="317754" y="1144524"/>
                  </a:lnTo>
                  <a:lnTo>
                    <a:pt x="423672" y="1144524"/>
                  </a:lnTo>
                  <a:lnTo>
                    <a:pt x="211836" y="1356360"/>
                  </a:lnTo>
                  <a:lnTo>
                    <a:pt x="0" y="1144524"/>
                  </a:lnTo>
                  <a:close/>
                </a:path>
              </a:pathLst>
            </a:custGeom>
            <a:ln w="9525">
              <a:solidFill>
                <a:srgbClr val="312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449266" y="2519640"/>
            <a:ext cx="1915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75" dirty="0">
                <a:latin typeface="Calibri"/>
                <a:cs typeface="Calibri"/>
              </a:rPr>
              <a:t>Max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capacity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28610" y="4222253"/>
            <a:ext cx="31591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135" dirty="0">
                <a:latin typeface="Calibri"/>
                <a:cs typeface="Calibri"/>
              </a:rPr>
              <a:t>Number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of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concurrent </a:t>
            </a:r>
            <a:r>
              <a:rPr sz="2400" spc="175" dirty="0">
                <a:latin typeface="Calibri"/>
                <a:cs typeface="Calibri"/>
              </a:rPr>
              <a:t>users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8582" rIns="0" bIns="0" rtlCol="0">
            <a:spAutoFit/>
          </a:bodyPr>
          <a:lstStyle/>
          <a:p>
            <a:pPr marL="5768340">
              <a:lnSpc>
                <a:spcPct val="100000"/>
              </a:lnSpc>
              <a:spcBef>
                <a:spcPts val="100"/>
              </a:spcBef>
            </a:pPr>
            <a:r>
              <a:rPr sz="2400" b="0" spc="200" dirty="0">
                <a:latin typeface="Calibri"/>
                <a:cs typeface="Calibri"/>
              </a:rPr>
              <a:t>App</a:t>
            </a:r>
            <a:r>
              <a:rPr sz="2400" b="0" spc="75" dirty="0">
                <a:latin typeface="Calibri"/>
                <a:cs typeface="Calibri"/>
              </a:rPr>
              <a:t> </a:t>
            </a:r>
            <a:r>
              <a:rPr sz="2400" b="0" spc="70" dirty="0">
                <a:latin typeface="Calibri"/>
                <a:cs typeface="Calibri"/>
              </a:rPr>
              <a:t>failure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69220" y="2706058"/>
            <a:ext cx="4857115" cy="1449070"/>
            <a:chOff x="3669220" y="2706058"/>
            <a:chExt cx="4857115" cy="1449070"/>
          </a:xfrm>
        </p:grpSpPr>
        <p:sp>
          <p:nvSpPr>
            <p:cNvPr id="3" name="object 3"/>
            <p:cNvSpPr/>
            <p:nvPr/>
          </p:nvSpPr>
          <p:spPr>
            <a:xfrm>
              <a:off x="3683508" y="2720346"/>
              <a:ext cx="4828540" cy="1420495"/>
            </a:xfrm>
            <a:custGeom>
              <a:avLst/>
              <a:gdLst/>
              <a:ahLst/>
              <a:cxnLst/>
              <a:rect l="l" t="t" r="r" b="b"/>
              <a:pathLst>
                <a:path w="4828540" h="1420495">
                  <a:moveTo>
                    <a:pt x="0" y="236727"/>
                  </a:moveTo>
                  <a:lnTo>
                    <a:pt x="4809" y="189017"/>
                  </a:lnTo>
                  <a:lnTo>
                    <a:pt x="18604" y="144580"/>
                  </a:lnTo>
                  <a:lnTo>
                    <a:pt x="40431" y="104368"/>
                  </a:lnTo>
                  <a:lnTo>
                    <a:pt x="69338" y="69334"/>
                  </a:lnTo>
                  <a:lnTo>
                    <a:pt x="104374" y="40428"/>
                  </a:lnTo>
                  <a:lnTo>
                    <a:pt x="144585" y="18602"/>
                  </a:lnTo>
                  <a:lnTo>
                    <a:pt x="189021" y="4809"/>
                  </a:lnTo>
                  <a:lnTo>
                    <a:pt x="236728" y="0"/>
                  </a:lnTo>
                  <a:lnTo>
                    <a:pt x="4591304" y="0"/>
                  </a:lnTo>
                  <a:lnTo>
                    <a:pt x="4639010" y="4809"/>
                  </a:lnTo>
                  <a:lnTo>
                    <a:pt x="4683446" y="18602"/>
                  </a:lnTo>
                  <a:lnTo>
                    <a:pt x="4723657" y="40428"/>
                  </a:lnTo>
                  <a:lnTo>
                    <a:pt x="4758693" y="69334"/>
                  </a:lnTo>
                  <a:lnTo>
                    <a:pt x="4787600" y="104368"/>
                  </a:lnTo>
                  <a:lnTo>
                    <a:pt x="4809427" y="144580"/>
                  </a:lnTo>
                  <a:lnTo>
                    <a:pt x="4823222" y="189017"/>
                  </a:lnTo>
                  <a:lnTo>
                    <a:pt x="4828032" y="236727"/>
                  </a:lnTo>
                  <a:lnTo>
                    <a:pt x="4828032" y="1183627"/>
                  </a:lnTo>
                  <a:lnTo>
                    <a:pt x="4823222" y="1231338"/>
                  </a:lnTo>
                  <a:lnTo>
                    <a:pt x="4809427" y="1275776"/>
                  </a:lnTo>
                  <a:lnTo>
                    <a:pt x="4787600" y="1315990"/>
                  </a:lnTo>
                  <a:lnTo>
                    <a:pt x="4758693" y="1351027"/>
                  </a:lnTo>
                  <a:lnTo>
                    <a:pt x="4723657" y="1379935"/>
                  </a:lnTo>
                  <a:lnTo>
                    <a:pt x="4683446" y="1401763"/>
                  </a:lnTo>
                  <a:lnTo>
                    <a:pt x="4639010" y="1415558"/>
                  </a:lnTo>
                  <a:lnTo>
                    <a:pt x="4591304" y="1420367"/>
                  </a:lnTo>
                  <a:lnTo>
                    <a:pt x="236728" y="1420367"/>
                  </a:lnTo>
                  <a:lnTo>
                    <a:pt x="189021" y="1415558"/>
                  </a:lnTo>
                  <a:lnTo>
                    <a:pt x="144585" y="1401763"/>
                  </a:lnTo>
                  <a:lnTo>
                    <a:pt x="104374" y="1379935"/>
                  </a:lnTo>
                  <a:lnTo>
                    <a:pt x="69338" y="1351027"/>
                  </a:lnTo>
                  <a:lnTo>
                    <a:pt x="40431" y="1315990"/>
                  </a:lnTo>
                  <a:lnTo>
                    <a:pt x="18604" y="1275776"/>
                  </a:lnTo>
                  <a:lnTo>
                    <a:pt x="4809" y="1231338"/>
                  </a:lnTo>
                  <a:lnTo>
                    <a:pt x="0" y="1183627"/>
                  </a:lnTo>
                  <a:lnTo>
                    <a:pt x="0" y="236727"/>
                  </a:lnTo>
                  <a:close/>
                </a:path>
              </a:pathLst>
            </a:custGeom>
            <a:ln w="28575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4760" y="2749296"/>
              <a:ext cx="4602479" cy="13594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266944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891" y="709913"/>
            <a:ext cx="3723004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790"/>
              </a:lnSpc>
              <a:spcBef>
                <a:spcPts val="100"/>
              </a:spcBef>
            </a:pPr>
            <a:r>
              <a:rPr sz="4200" spc="545" dirty="0">
                <a:solidFill>
                  <a:srgbClr val="FFFFFF"/>
                </a:solidFill>
              </a:rPr>
              <a:t>AZ-</a:t>
            </a:r>
            <a:r>
              <a:rPr sz="4200" spc="680" dirty="0">
                <a:solidFill>
                  <a:srgbClr val="FFFFFF"/>
                </a:solidFill>
              </a:rPr>
              <a:t>900</a:t>
            </a:r>
            <a:endParaRPr sz="4200"/>
          </a:p>
          <a:p>
            <a:pPr marL="12700" marR="5080">
              <a:lnSpc>
                <a:spcPts val="4540"/>
              </a:lnSpc>
              <a:spcBef>
                <a:spcPts val="315"/>
              </a:spcBef>
            </a:pPr>
            <a:r>
              <a:rPr sz="4200" spc="285" dirty="0">
                <a:solidFill>
                  <a:srgbClr val="FFFFFF"/>
                </a:solidFill>
              </a:rPr>
              <a:t>Microsoft </a:t>
            </a:r>
            <a:r>
              <a:rPr sz="4200" spc="370" dirty="0">
                <a:solidFill>
                  <a:srgbClr val="FFFFFF"/>
                </a:solidFill>
              </a:rPr>
              <a:t>Azure </a:t>
            </a:r>
            <a:r>
              <a:rPr sz="4200" spc="340" dirty="0">
                <a:solidFill>
                  <a:srgbClr val="FFFFFF"/>
                </a:solidFill>
              </a:rPr>
              <a:t>Fundamentals</a:t>
            </a:r>
            <a:endParaRPr sz="4200"/>
          </a:p>
        </p:txBody>
      </p:sp>
      <p:sp>
        <p:nvSpPr>
          <p:cNvPr id="6" name="object 6"/>
          <p:cNvSpPr txBox="1"/>
          <p:nvPr/>
        </p:nvSpPr>
        <p:spPr>
          <a:xfrm>
            <a:off x="643891" y="5386052"/>
            <a:ext cx="26390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2000" spc="160" dirty="0" smtClean="0">
                <a:solidFill>
                  <a:srgbClr val="FFFFFF"/>
                </a:solidFill>
                <a:latin typeface="Calibri"/>
                <a:cs typeface="Calibri"/>
              </a:rPr>
              <a:t>Gopal Das, Instructor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8" name="object 8"/>
            <p:cNvSpPr/>
            <p:nvPr/>
          </p:nvSpPr>
          <p:spPr>
            <a:xfrm>
              <a:off x="563880" y="6086855"/>
              <a:ext cx="4135120" cy="0"/>
            </a:xfrm>
            <a:custGeom>
              <a:avLst/>
              <a:gdLst/>
              <a:ahLst/>
              <a:cxnLst/>
              <a:rect l="l" t="t" r="r" b="b"/>
              <a:pathLst>
                <a:path w="4135120">
                  <a:moveTo>
                    <a:pt x="0" y="0"/>
                  </a:moveTo>
                  <a:lnTo>
                    <a:pt x="4134535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65832" y="6245352"/>
            <a:ext cx="7260590" cy="514243"/>
          </a:xfrm>
          <a:prstGeom prst="rect">
            <a:avLst/>
          </a:prstGeom>
          <a:solidFill>
            <a:srgbClr val="312A1C"/>
          </a:solidFill>
        </p:spPr>
        <p:txBody>
          <a:bodyPr vert="horz" wrap="square" lIns="0" tIns="82550" rIns="0" bIns="0" rtlCol="0">
            <a:spAutoFit/>
          </a:bodyPr>
          <a:lstStyle/>
          <a:p>
            <a:pPr marL="2883535" marR="680085" indent="-2197735">
              <a:lnSpc>
                <a:spcPct val="100000"/>
              </a:lnSpc>
              <a:spcBef>
                <a:spcPts val="650"/>
              </a:spcBef>
            </a:pPr>
            <a:r>
              <a:rPr sz="1400" i="1" spc="-85" dirty="0" smtClean="0">
                <a:solidFill>
                  <a:srgbClr val="CCCCCC"/>
                </a:solidFill>
                <a:latin typeface="Trebuchet MS"/>
                <a:cs typeface="Trebuchet MS"/>
              </a:rPr>
              <a:t>,</a:t>
            </a:r>
            <a:r>
              <a:rPr sz="1400" i="1" spc="-40" dirty="0" smtClean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50" dirty="0">
                <a:solidFill>
                  <a:srgbClr val="CCCCCC"/>
                </a:solidFill>
                <a:latin typeface="Trebuchet MS"/>
                <a:cs typeface="Trebuchet MS"/>
              </a:rPr>
              <a:t>softwarearchitect.ca…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40" dirty="0">
                <a:solidFill>
                  <a:srgbClr val="CCCCCC"/>
                </a:solidFill>
                <a:latin typeface="Trebuchet MS"/>
                <a:cs typeface="Trebuchet MS"/>
              </a:rPr>
              <a:t>get</a:t>
            </a:r>
            <a:r>
              <a:rPr sz="1400" i="1" spc="-3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0" dirty="0">
                <a:solidFill>
                  <a:srgbClr val="CCCCCC"/>
                </a:solidFill>
                <a:latin typeface="Trebuchet MS"/>
                <a:cs typeface="Trebuchet MS"/>
              </a:rPr>
              <a:t>the</a:t>
            </a:r>
            <a:r>
              <a:rPr sz="1400" i="1" spc="-6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course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CCCCCC"/>
                </a:solidFill>
                <a:latin typeface="Trebuchet MS"/>
                <a:cs typeface="Trebuchet MS"/>
              </a:rPr>
              <a:t>for</a:t>
            </a:r>
            <a:r>
              <a:rPr sz="1400" i="1" spc="-4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these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slides</a:t>
            </a:r>
            <a:r>
              <a:rPr sz="1400" i="1" spc="-2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at: 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  <a:hlinkClick r:id="rId4"/>
              </a:rPr>
              <a:t>http://sjd.ca/az900</a:t>
            </a: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470392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495" dirty="0">
                <a:solidFill>
                  <a:srgbClr val="FFFFFF"/>
                </a:solidFill>
              </a:rPr>
              <a:t>Elasticity</a:t>
            </a:r>
            <a:endParaRPr sz="6600"/>
          </a:p>
        </p:txBody>
      </p:sp>
      <p:grpSp>
        <p:nvGrpSpPr>
          <p:cNvPr id="6" name="object 6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7" name="object 7"/>
            <p:cNvSpPr/>
            <p:nvPr/>
          </p:nvSpPr>
          <p:spPr>
            <a:xfrm>
              <a:off x="563880" y="6086855"/>
              <a:ext cx="7336155" cy="0"/>
            </a:xfrm>
            <a:custGeom>
              <a:avLst/>
              <a:gdLst/>
              <a:ahLst/>
              <a:cxnLst/>
              <a:rect l="l" t="t" r="r" b="b"/>
              <a:pathLst>
                <a:path w="7336155">
                  <a:moveTo>
                    <a:pt x="0" y="0"/>
                  </a:moveTo>
                  <a:lnTo>
                    <a:pt x="7335837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95" dirty="0"/>
              <a:t>Elasticity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3797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15" dirty="0">
                <a:latin typeface="Calibri"/>
                <a:cs typeface="Calibri"/>
              </a:rPr>
              <a:t>The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ability</a:t>
            </a:r>
            <a:r>
              <a:rPr sz="2400" spc="114" dirty="0">
                <a:latin typeface="Calibri"/>
                <a:cs typeface="Calibri"/>
              </a:rPr>
              <a:t> of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system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to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4464" y="2206751"/>
            <a:ext cx="2590800" cy="39370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90">
              <a:lnSpc>
                <a:spcPts val="2775"/>
              </a:lnSpc>
            </a:pPr>
            <a:r>
              <a:rPr sz="2400" spc="125" dirty="0">
                <a:latin typeface="Calibri"/>
                <a:cs typeface="Calibri"/>
              </a:rPr>
              <a:t>quickly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and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easily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2489" y="2546603"/>
            <a:ext cx="68903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195" dirty="0">
                <a:latin typeface="Calibri"/>
                <a:cs typeface="Calibri"/>
              </a:rPr>
              <a:t>scale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up</a:t>
            </a:r>
            <a:r>
              <a:rPr sz="2400" spc="100" dirty="0">
                <a:latin typeface="Calibri"/>
                <a:cs typeface="Calibri"/>
              </a:rPr>
              <a:t> or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down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the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amount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of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resources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85" dirty="0">
                <a:latin typeface="Calibri"/>
                <a:cs typeface="Calibri"/>
              </a:rPr>
              <a:t>that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 </a:t>
            </a:r>
            <a:r>
              <a:rPr sz="2400" spc="180" dirty="0">
                <a:latin typeface="Calibri"/>
                <a:cs typeface="Calibri"/>
              </a:rPr>
              <a:t>system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215" dirty="0">
                <a:latin typeface="Calibri"/>
                <a:cs typeface="Calibri"/>
              </a:rPr>
              <a:t>uses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response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70" dirty="0">
                <a:latin typeface="Calibri"/>
                <a:cs typeface="Calibri"/>
              </a:rPr>
              <a:t>changing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demand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05" dirty="0"/>
              <a:t>Quickly</a:t>
            </a:r>
            <a:r>
              <a:rPr spc="45" dirty="0"/>
              <a:t> </a:t>
            </a:r>
            <a:r>
              <a:rPr spc="310" dirty="0"/>
              <a:t>and</a:t>
            </a:r>
            <a:r>
              <a:rPr spc="80" dirty="0"/>
              <a:t> </a:t>
            </a:r>
            <a:r>
              <a:rPr spc="325" dirty="0"/>
              <a:t>Easily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40029" algn="l"/>
              </a:tabLst>
            </a:pPr>
            <a:r>
              <a:rPr spc="250" dirty="0"/>
              <a:t>Has</a:t>
            </a:r>
            <a:r>
              <a:rPr spc="105" dirty="0"/>
              <a:t> </a:t>
            </a:r>
            <a:r>
              <a:rPr spc="90" dirty="0"/>
              <a:t>to</a:t>
            </a:r>
            <a:r>
              <a:rPr spc="105" dirty="0"/>
              <a:t> </a:t>
            </a:r>
            <a:r>
              <a:rPr spc="75" dirty="0"/>
              <a:t>involve</a:t>
            </a:r>
            <a:r>
              <a:rPr spc="145" dirty="0"/>
              <a:t> </a:t>
            </a:r>
            <a:r>
              <a:rPr spc="185" dirty="0"/>
              <a:t>some</a:t>
            </a:r>
            <a:r>
              <a:rPr spc="120" dirty="0"/>
              <a:t> </a:t>
            </a:r>
            <a:r>
              <a:rPr spc="140" dirty="0"/>
              <a:t>sort</a:t>
            </a:r>
            <a:r>
              <a:rPr spc="110" dirty="0"/>
              <a:t> </a:t>
            </a:r>
            <a:r>
              <a:rPr spc="125" dirty="0"/>
              <a:t>of</a:t>
            </a:r>
            <a:r>
              <a:rPr spc="110" dirty="0"/>
              <a:t> </a:t>
            </a:r>
            <a:r>
              <a:rPr spc="90" dirty="0"/>
              <a:t>automation</a:t>
            </a: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pc="160" dirty="0"/>
              <a:t>Often</a:t>
            </a:r>
            <a:r>
              <a:rPr spc="100" dirty="0"/>
              <a:t> </a:t>
            </a:r>
            <a:r>
              <a:rPr spc="140" dirty="0"/>
              <a:t>called</a:t>
            </a:r>
            <a:r>
              <a:rPr spc="120" dirty="0"/>
              <a:t> </a:t>
            </a:r>
            <a:r>
              <a:rPr spc="105" dirty="0"/>
              <a:t>“autoscaling”</a:t>
            </a:r>
            <a:r>
              <a:rPr spc="175" dirty="0"/>
              <a:t> </a:t>
            </a:r>
            <a:r>
              <a:rPr dirty="0"/>
              <a:t>in</a:t>
            </a:r>
            <a:r>
              <a:rPr spc="105" dirty="0"/>
              <a:t> </a:t>
            </a:r>
            <a:r>
              <a:rPr spc="140" dirty="0"/>
              <a:t>cloud</a:t>
            </a:r>
            <a:r>
              <a:rPr spc="145" dirty="0"/>
              <a:t> </a:t>
            </a:r>
            <a:r>
              <a:rPr spc="120" dirty="0"/>
              <a:t>computing</a:t>
            </a:r>
          </a:p>
          <a:p>
            <a:pPr marL="240029" marR="74930" indent="-227329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41300" algn="l"/>
              </a:tabLst>
            </a:pPr>
            <a:r>
              <a:rPr spc="215" dirty="0"/>
              <a:t>The</a:t>
            </a:r>
            <a:r>
              <a:rPr spc="120" dirty="0"/>
              <a:t> </a:t>
            </a:r>
            <a:r>
              <a:rPr spc="180" dirty="0"/>
              <a:t>system</a:t>
            </a:r>
            <a:r>
              <a:rPr spc="114" dirty="0"/>
              <a:t> </a:t>
            </a:r>
            <a:r>
              <a:rPr spc="110" dirty="0"/>
              <a:t>monitors</a:t>
            </a:r>
            <a:r>
              <a:rPr spc="130" dirty="0"/>
              <a:t> </a:t>
            </a:r>
            <a:r>
              <a:rPr spc="185" dirty="0"/>
              <a:t>some</a:t>
            </a:r>
            <a:r>
              <a:rPr spc="125" dirty="0"/>
              <a:t> </a:t>
            </a:r>
            <a:r>
              <a:rPr spc="114" dirty="0"/>
              <a:t>metric </a:t>
            </a:r>
            <a:r>
              <a:rPr spc="175" dirty="0"/>
              <a:t>(such</a:t>
            </a:r>
            <a:r>
              <a:rPr spc="140" dirty="0"/>
              <a:t> </a:t>
            </a:r>
            <a:r>
              <a:rPr spc="245" dirty="0"/>
              <a:t>as</a:t>
            </a:r>
            <a:r>
              <a:rPr spc="85" dirty="0"/>
              <a:t> </a:t>
            </a:r>
            <a:r>
              <a:rPr spc="305" dirty="0"/>
              <a:t>CPU 	</a:t>
            </a:r>
            <a:r>
              <a:rPr spc="70" dirty="0"/>
              <a:t>utilization)</a:t>
            </a:r>
            <a:r>
              <a:rPr spc="114" dirty="0"/>
              <a:t> </a:t>
            </a:r>
            <a:r>
              <a:rPr spc="90" dirty="0"/>
              <a:t>to</a:t>
            </a:r>
            <a:r>
              <a:rPr spc="105" dirty="0"/>
              <a:t> </a:t>
            </a:r>
            <a:r>
              <a:rPr spc="110" dirty="0"/>
              <a:t>determine</a:t>
            </a:r>
            <a:r>
              <a:rPr spc="95" dirty="0"/>
              <a:t> </a:t>
            </a:r>
            <a:r>
              <a:rPr spc="130" dirty="0"/>
              <a:t>how</a:t>
            </a:r>
            <a:r>
              <a:rPr spc="110" dirty="0"/>
              <a:t> </a:t>
            </a:r>
            <a:r>
              <a:rPr spc="165" dirty="0"/>
              <a:t>busy</a:t>
            </a:r>
            <a:r>
              <a:rPr spc="110" dirty="0"/>
              <a:t> </a:t>
            </a:r>
            <a:r>
              <a:rPr spc="195" dirty="0"/>
              <a:t>a</a:t>
            </a:r>
            <a:r>
              <a:rPr spc="110" dirty="0"/>
              <a:t> </a:t>
            </a:r>
            <a:r>
              <a:rPr spc="180" dirty="0"/>
              <a:t>system</a:t>
            </a:r>
            <a:r>
              <a:rPr spc="110" dirty="0"/>
              <a:t> is</a:t>
            </a:r>
          </a:p>
          <a:p>
            <a:pPr marL="240029" marR="5080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1300" algn="l"/>
              </a:tabLst>
            </a:pPr>
            <a:r>
              <a:rPr spc="229" dirty="0"/>
              <a:t>Adds</a:t>
            </a:r>
            <a:r>
              <a:rPr spc="70" dirty="0"/>
              <a:t> </a:t>
            </a:r>
            <a:r>
              <a:rPr spc="180" dirty="0"/>
              <a:t>resources</a:t>
            </a:r>
            <a:r>
              <a:rPr spc="120" dirty="0"/>
              <a:t> </a:t>
            </a:r>
            <a:r>
              <a:rPr spc="125" dirty="0"/>
              <a:t>when</a:t>
            </a:r>
            <a:r>
              <a:rPr spc="150" dirty="0"/>
              <a:t> </a:t>
            </a:r>
            <a:r>
              <a:rPr dirty="0"/>
              <a:t>it</a:t>
            </a:r>
            <a:r>
              <a:rPr spc="95" dirty="0"/>
              <a:t> </a:t>
            </a:r>
            <a:r>
              <a:rPr spc="235" dirty="0"/>
              <a:t>exceeds</a:t>
            </a:r>
            <a:r>
              <a:rPr spc="70" dirty="0"/>
              <a:t> </a:t>
            </a:r>
            <a:r>
              <a:rPr spc="195" dirty="0"/>
              <a:t>a</a:t>
            </a:r>
            <a:r>
              <a:rPr spc="125" dirty="0"/>
              <a:t> </a:t>
            </a:r>
            <a:r>
              <a:rPr dirty="0"/>
              <a:t>limit</a:t>
            </a:r>
            <a:r>
              <a:rPr spc="125" dirty="0"/>
              <a:t> </a:t>
            </a:r>
            <a:r>
              <a:rPr spc="100" dirty="0"/>
              <a:t>for</a:t>
            </a:r>
            <a:r>
              <a:rPr spc="125" dirty="0"/>
              <a:t> being 	</a:t>
            </a:r>
            <a:r>
              <a:rPr spc="150" dirty="0"/>
              <a:t>busy</a:t>
            </a:r>
          </a:p>
          <a:p>
            <a:pPr marL="240029" marR="149860" indent="-227329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41300" algn="l"/>
              </a:tabLst>
            </a:pPr>
            <a:r>
              <a:rPr spc="180" dirty="0"/>
              <a:t>Remove</a:t>
            </a:r>
            <a:r>
              <a:rPr spc="125" dirty="0"/>
              <a:t> </a:t>
            </a:r>
            <a:r>
              <a:rPr spc="185" dirty="0"/>
              <a:t>resources</a:t>
            </a:r>
            <a:r>
              <a:rPr spc="135" dirty="0"/>
              <a:t> </a:t>
            </a:r>
            <a:r>
              <a:rPr spc="130" dirty="0"/>
              <a:t>when</a:t>
            </a:r>
            <a:r>
              <a:rPr spc="114" dirty="0"/>
              <a:t> </a:t>
            </a:r>
            <a:r>
              <a:rPr dirty="0"/>
              <a:t>it</a:t>
            </a:r>
            <a:r>
              <a:rPr spc="90" dirty="0"/>
              <a:t> </a:t>
            </a:r>
            <a:r>
              <a:rPr spc="114" dirty="0"/>
              <a:t>falls </a:t>
            </a:r>
            <a:r>
              <a:rPr spc="125" dirty="0"/>
              <a:t>below</a:t>
            </a:r>
            <a:r>
              <a:rPr spc="114" dirty="0"/>
              <a:t> </a:t>
            </a:r>
            <a:r>
              <a:rPr spc="195" dirty="0"/>
              <a:t>a</a:t>
            </a:r>
            <a:r>
              <a:rPr spc="114" dirty="0"/>
              <a:t> </a:t>
            </a:r>
            <a:r>
              <a:rPr dirty="0"/>
              <a:t>limit</a:t>
            </a:r>
            <a:r>
              <a:rPr spc="90" dirty="0"/>
              <a:t> </a:t>
            </a:r>
            <a:r>
              <a:rPr spc="75" dirty="0"/>
              <a:t>for 	</a:t>
            </a:r>
            <a:r>
              <a:rPr spc="140" dirty="0"/>
              <a:t>being</a:t>
            </a:r>
            <a:r>
              <a:rPr spc="90" dirty="0"/>
              <a:t> not</a:t>
            </a:r>
            <a:r>
              <a:rPr spc="100" dirty="0"/>
              <a:t> </a:t>
            </a:r>
            <a:r>
              <a:rPr spc="150" dirty="0"/>
              <a:t>busy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05" dirty="0"/>
              <a:t>Why</a:t>
            </a:r>
            <a:r>
              <a:rPr spc="35" dirty="0"/>
              <a:t> </a:t>
            </a:r>
            <a:r>
              <a:rPr spc="330" dirty="0"/>
              <a:t>Is</a:t>
            </a:r>
            <a:r>
              <a:rPr spc="35" dirty="0"/>
              <a:t> </a:t>
            </a:r>
            <a:r>
              <a:rPr spc="145" dirty="0"/>
              <a:t>It</a:t>
            </a:r>
            <a:r>
              <a:rPr spc="35" dirty="0"/>
              <a:t> </a:t>
            </a:r>
            <a:r>
              <a:rPr spc="365" dirty="0"/>
              <a:t>Needed?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6921500" cy="2814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1085215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105" dirty="0">
                <a:latin typeface="Calibri"/>
                <a:cs typeface="Calibri"/>
              </a:rPr>
              <a:t>More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efficient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and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cost-</a:t>
            </a:r>
            <a:r>
              <a:rPr sz="2400" spc="125" dirty="0">
                <a:latin typeface="Calibri"/>
                <a:cs typeface="Calibri"/>
              </a:rPr>
              <a:t>effective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use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of 	</a:t>
            </a:r>
            <a:r>
              <a:rPr sz="2400" spc="170" dirty="0">
                <a:latin typeface="Calibri"/>
                <a:cs typeface="Calibri"/>
              </a:rPr>
              <a:t>resources</a:t>
            </a:r>
            <a:endParaRPr sz="2400">
              <a:latin typeface="Calibri"/>
              <a:cs typeface="Calibri"/>
            </a:endParaRPr>
          </a:p>
          <a:p>
            <a:pPr marL="240029" marR="120014" indent="-227329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105" dirty="0">
                <a:latin typeface="Calibri"/>
                <a:cs typeface="Calibri"/>
              </a:rPr>
              <a:t>Minimizes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computing </a:t>
            </a:r>
            <a:r>
              <a:rPr sz="2400" spc="85" dirty="0">
                <a:latin typeface="Calibri"/>
                <a:cs typeface="Calibri"/>
              </a:rPr>
              <a:t>“waste”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resources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paid 	</a:t>
            </a:r>
            <a:r>
              <a:rPr sz="2400" spc="105" dirty="0">
                <a:latin typeface="Calibri"/>
                <a:cs typeface="Calibri"/>
              </a:rPr>
              <a:t>for </a:t>
            </a:r>
            <a:r>
              <a:rPr sz="2400" spc="150" dirty="0">
                <a:latin typeface="Calibri"/>
                <a:cs typeface="Calibri"/>
              </a:rPr>
              <a:t>and</a:t>
            </a:r>
            <a:r>
              <a:rPr sz="2400" spc="90" dirty="0">
                <a:latin typeface="Calibri"/>
                <a:cs typeface="Calibri"/>
              </a:rPr>
              <a:t> not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used</a:t>
            </a:r>
            <a:endParaRPr sz="2400">
              <a:latin typeface="Calibri"/>
              <a:cs typeface="Calibri"/>
            </a:endParaRPr>
          </a:p>
          <a:p>
            <a:pPr marL="240029" marR="5080" indent="-227329">
              <a:lnSpc>
                <a:spcPct val="100000"/>
              </a:lnSpc>
              <a:spcBef>
                <a:spcPts val="91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185" dirty="0">
                <a:latin typeface="Calibri"/>
                <a:cs typeface="Calibri"/>
              </a:rPr>
              <a:t>Self-</a:t>
            </a:r>
            <a:r>
              <a:rPr sz="2400" spc="150" dirty="0">
                <a:latin typeface="Calibri"/>
                <a:cs typeface="Calibri"/>
              </a:rPr>
              <a:t>hosted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systems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tend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have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large 	</a:t>
            </a:r>
            <a:r>
              <a:rPr sz="2400" spc="170" dirty="0">
                <a:latin typeface="Calibri"/>
                <a:cs typeface="Calibri"/>
              </a:rPr>
              <a:t>percentage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of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80" dirty="0">
                <a:latin typeface="Calibri"/>
                <a:cs typeface="Calibri"/>
              </a:rPr>
              <a:t>“over-</a:t>
            </a:r>
            <a:r>
              <a:rPr sz="2400" spc="100" dirty="0">
                <a:latin typeface="Calibri"/>
                <a:cs typeface="Calibri"/>
              </a:rPr>
              <a:t>provisioned”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resources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for 	</a:t>
            </a:r>
            <a:r>
              <a:rPr sz="2400" spc="120" dirty="0">
                <a:latin typeface="Calibri"/>
                <a:cs typeface="Calibri"/>
              </a:rPr>
              <a:t>anticipated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85" dirty="0">
                <a:latin typeface="Calibri"/>
                <a:cs typeface="Calibri"/>
              </a:rPr>
              <a:t>future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growth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90047" y="3547871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90068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52528" y="629412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79">
                <a:moveTo>
                  <a:pt x="539470" y="0"/>
                </a:moveTo>
                <a:lnTo>
                  <a:pt x="451967" y="8826"/>
                </a:lnTo>
                <a:lnTo>
                  <a:pt x="404382" y="20753"/>
                </a:lnTo>
                <a:lnTo>
                  <a:pt x="358486" y="36603"/>
                </a:lnTo>
                <a:lnTo>
                  <a:pt x="314468" y="56185"/>
                </a:lnTo>
                <a:lnTo>
                  <a:pt x="272521" y="79310"/>
                </a:lnTo>
                <a:lnTo>
                  <a:pt x="232833" y="105786"/>
                </a:lnTo>
                <a:lnTo>
                  <a:pt x="195597" y="135423"/>
                </a:lnTo>
                <a:lnTo>
                  <a:pt x="161002" y="168030"/>
                </a:lnTo>
                <a:lnTo>
                  <a:pt x="129239" y="203415"/>
                </a:lnTo>
                <a:lnTo>
                  <a:pt x="100500" y="241390"/>
                </a:lnTo>
                <a:lnTo>
                  <a:pt x="74973" y="281761"/>
                </a:lnTo>
                <a:lnTo>
                  <a:pt x="52851" y="324340"/>
                </a:lnTo>
                <a:lnTo>
                  <a:pt x="34324" y="368935"/>
                </a:lnTo>
                <a:lnTo>
                  <a:pt x="19582" y="415356"/>
                </a:lnTo>
                <a:lnTo>
                  <a:pt x="8816" y="463411"/>
                </a:lnTo>
                <a:lnTo>
                  <a:pt x="2216" y="512911"/>
                </a:lnTo>
                <a:lnTo>
                  <a:pt x="0" y="563879"/>
                </a:lnTo>
                <a:lnTo>
                  <a:pt x="539470" y="563879"/>
                </a:lnTo>
                <a:lnTo>
                  <a:pt x="539470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52502" y="35509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52502" y="21793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52502" y="807719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52524" y="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80">
                <a:moveTo>
                  <a:pt x="539470" y="0"/>
                </a:moveTo>
                <a:lnTo>
                  <a:pt x="0" y="0"/>
                </a:lnTo>
                <a:lnTo>
                  <a:pt x="2216" y="50968"/>
                </a:lnTo>
                <a:lnTo>
                  <a:pt x="8816" y="100468"/>
                </a:lnTo>
                <a:lnTo>
                  <a:pt x="19582" y="148523"/>
                </a:lnTo>
                <a:lnTo>
                  <a:pt x="34324" y="194944"/>
                </a:lnTo>
                <a:lnTo>
                  <a:pt x="52851" y="239539"/>
                </a:lnTo>
                <a:lnTo>
                  <a:pt x="74973" y="282118"/>
                </a:lnTo>
                <a:lnTo>
                  <a:pt x="100500" y="322489"/>
                </a:lnTo>
                <a:lnTo>
                  <a:pt x="129239" y="360464"/>
                </a:lnTo>
                <a:lnTo>
                  <a:pt x="161002" y="395849"/>
                </a:lnTo>
                <a:lnTo>
                  <a:pt x="195597" y="428456"/>
                </a:lnTo>
                <a:lnTo>
                  <a:pt x="232833" y="458093"/>
                </a:lnTo>
                <a:lnTo>
                  <a:pt x="272521" y="484569"/>
                </a:lnTo>
                <a:lnTo>
                  <a:pt x="314468" y="507694"/>
                </a:lnTo>
                <a:lnTo>
                  <a:pt x="358486" y="527276"/>
                </a:lnTo>
                <a:lnTo>
                  <a:pt x="404382" y="543126"/>
                </a:lnTo>
                <a:lnTo>
                  <a:pt x="451967" y="555053"/>
                </a:lnTo>
                <a:lnTo>
                  <a:pt x="539470" y="563880"/>
                </a:lnTo>
                <a:lnTo>
                  <a:pt x="539470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565387" y="767825"/>
            <a:ext cx="3762375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400" spc="375" dirty="0"/>
              <a:t>What</a:t>
            </a:r>
            <a:r>
              <a:rPr sz="5400" spc="65" dirty="0"/>
              <a:t> </a:t>
            </a:r>
            <a:r>
              <a:rPr sz="5400" spc="415" dirty="0"/>
              <a:t>is</a:t>
            </a:r>
            <a:r>
              <a:rPr sz="5400" spc="100" dirty="0"/>
              <a:t> </a:t>
            </a:r>
            <a:r>
              <a:rPr sz="5400" spc="330" dirty="0"/>
              <a:t>the </a:t>
            </a:r>
            <a:r>
              <a:rPr sz="5400" spc="505" dirty="0"/>
              <a:t>Cloud?</a:t>
            </a:r>
            <a:endParaRPr sz="5400"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912864" cy="685799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7485888" y="6086855"/>
            <a:ext cx="4135120" cy="0"/>
          </a:xfrm>
          <a:custGeom>
            <a:avLst/>
            <a:gdLst/>
            <a:ahLst/>
            <a:cxnLst/>
            <a:rect l="l" t="t" r="r" b="b"/>
            <a:pathLst>
              <a:path w="4135120">
                <a:moveTo>
                  <a:pt x="0" y="0"/>
                </a:moveTo>
                <a:lnTo>
                  <a:pt x="4134535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465" dirty="0"/>
              <a:t>Save</a:t>
            </a:r>
            <a:r>
              <a:rPr spc="55" dirty="0"/>
              <a:t> </a:t>
            </a:r>
            <a:r>
              <a:rPr spc="275" dirty="0"/>
              <a:t>Here,</a:t>
            </a:r>
            <a:r>
              <a:rPr spc="30" dirty="0"/>
              <a:t> </a:t>
            </a:r>
            <a:r>
              <a:rPr spc="425" dirty="0"/>
              <a:t>Spend</a:t>
            </a:r>
            <a:r>
              <a:rPr spc="50" dirty="0"/>
              <a:t> </a:t>
            </a:r>
            <a:r>
              <a:rPr spc="370" dirty="0"/>
              <a:t>There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69742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180" dirty="0">
                <a:latin typeface="Calibri"/>
                <a:cs typeface="Calibri"/>
              </a:rPr>
              <a:t>Also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have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the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85" dirty="0">
                <a:latin typeface="Calibri"/>
                <a:cs typeface="Calibri"/>
              </a:rPr>
              <a:t>potential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have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maximum 	</a:t>
            </a:r>
            <a:r>
              <a:rPr sz="2400" spc="165" dirty="0">
                <a:latin typeface="Calibri"/>
                <a:cs typeface="Calibri"/>
              </a:rPr>
              <a:t>capacity</a:t>
            </a:r>
            <a:r>
              <a:rPr sz="2400" spc="120" dirty="0">
                <a:latin typeface="Calibri"/>
                <a:cs typeface="Calibri"/>
              </a:rPr>
              <a:t> higher</a:t>
            </a:r>
            <a:r>
              <a:rPr sz="2400" spc="100" dirty="0">
                <a:latin typeface="Calibri"/>
                <a:cs typeface="Calibri"/>
              </a:rPr>
              <a:t> than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you</a:t>
            </a:r>
            <a:r>
              <a:rPr sz="2400" spc="140" dirty="0">
                <a:latin typeface="Calibri"/>
                <a:cs typeface="Calibri"/>
              </a:rPr>
              <a:t> could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afford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you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had 	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static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provisioning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of </a:t>
            </a:r>
            <a:r>
              <a:rPr sz="2400" spc="170" dirty="0">
                <a:latin typeface="Calibri"/>
                <a:cs typeface="Calibri"/>
              </a:rPr>
              <a:t>resources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" y="672083"/>
            <a:ext cx="10594975" cy="5516880"/>
          </a:xfrm>
          <a:custGeom>
            <a:avLst/>
            <a:gdLst/>
            <a:ahLst/>
            <a:cxnLst/>
            <a:rect l="l" t="t" r="r" b="b"/>
            <a:pathLst>
              <a:path w="10594975" h="5516880">
                <a:moveTo>
                  <a:pt x="10594848" y="0"/>
                </a:moveTo>
                <a:lnTo>
                  <a:pt x="0" y="0"/>
                </a:lnTo>
                <a:lnTo>
                  <a:pt x="0" y="5516880"/>
                </a:lnTo>
                <a:lnTo>
                  <a:pt x="10594848" y="5516880"/>
                </a:lnTo>
                <a:lnTo>
                  <a:pt x="10594848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87145" y="667321"/>
            <a:ext cx="10631170" cy="5526405"/>
            <a:chOff x="787145" y="667321"/>
            <a:chExt cx="10631170" cy="5526405"/>
          </a:xfrm>
        </p:grpSpPr>
        <p:sp>
          <p:nvSpPr>
            <p:cNvPr id="4" name="object 4"/>
            <p:cNvSpPr/>
            <p:nvPr/>
          </p:nvSpPr>
          <p:spPr>
            <a:xfrm>
              <a:off x="800099" y="672083"/>
              <a:ext cx="10594975" cy="5516880"/>
            </a:xfrm>
            <a:custGeom>
              <a:avLst/>
              <a:gdLst/>
              <a:ahLst/>
              <a:cxnLst/>
              <a:rect l="l" t="t" r="r" b="b"/>
              <a:pathLst>
                <a:path w="10594975" h="5516880">
                  <a:moveTo>
                    <a:pt x="0" y="0"/>
                  </a:moveTo>
                  <a:lnTo>
                    <a:pt x="10594848" y="0"/>
                  </a:lnTo>
                  <a:lnTo>
                    <a:pt x="10594848" y="5516880"/>
                  </a:lnTo>
                  <a:lnTo>
                    <a:pt x="0" y="551688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312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40891" y="1510283"/>
              <a:ext cx="10186670" cy="4602480"/>
            </a:xfrm>
            <a:custGeom>
              <a:avLst/>
              <a:gdLst/>
              <a:ahLst/>
              <a:cxnLst/>
              <a:rect l="l" t="t" r="r" b="b"/>
              <a:pathLst>
                <a:path w="10186670" h="4602480">
                  <a:moveTo>
                    <a:pt x="0" y="4602480"/>
                  </a:moveTo>
                  <a:lnTo>
                    <a:pt x="34381" y="4568760"/>
                  </a:lnTo>
                  <a:lnTo>
                    <a:pt x="70486" y="4531601"/>
                  </a:lnTo>
                  <a:lnTo>
                    <a:pt x="108280" y="4491112"/>
                  </a:lnTo>
                  <a:lnTo>
                    <a:pt x="147729" y="4447404"/>
                  </a:lnTo>
                  <a:lnTo>
                    <a:pt x="188798" y="4400590"/>
                  </a:lnTo>
                  <a:lnTo>
                    <a:pt x="231453" y="4350779"/>
                  </a:lnTo>
                  <a:lnTo>
                    <a:pt x="275659" y="4298082"/>
                  </a:lnTo>
                  <a:lnTo>
                    <a:pt x="321382" y="4242611"/>
                  </a:lnTo>
                  <a:lnTo>
                    <a:pt x="368587" y="4184477"/>
                  </a:lnTo>
                  <a:lnTo>
                    <a:pt x="392735" y="4154446"/>
                  </a:lnTo>
                  <a:lnTo>
                    <a:pt x="417241" y="4123790"/>
                  </a:lnTo>
                  <a:lnTo>
                    <a:pt x="442099" y="4092525"/>
                  </a:lnTo>
                  <a:lnTo>
                    <a:pt x="467307" y="4060662"/>
                  </a:lnTo>
                  <a:lnTo>
                    <a:pt x="492860" y="4028217"/>
                  </a:lnTo>
                  <a:lnTo>
                    <a:pt x="518753" y="3995203"/>
                  </a:lnTo>
                  <a:lnTo>
                    <a:pt x="544982" y="3961635"/>
                  </a:lnTo>
                  <a:lnTo>
                    <a:pt x="571543" y="3927525"/>
                  </a:lnTo>
                  <a:lnTo>
                    <a:pt x="598431" y="3892888"/>
                  </a:lnTo>
                  <a:lnTo>
                    <a:pt x="625643" y="3857738"/>
                  </a:lnTo>
                  <a:lnTo>
                    <a:pt x="653174" y="3822089"/>
                  </a:lnTo>
                  <a:lnTo>
                    <a:pt x="681019" y="3785954"/>
                  </a:lnTo>
                  <a:lnTo>
                    <a:pt x="709174" y="3749347"/>
                  </a:lnTo>
                  <a:lnTo>
                    <a:pt x="737635" y="3712283"/>
                  </a:lnTo>
                  <a:lnTo>
                    <a:pt x="766398" y="3674774"/>
                  </a:lnTo>
                  <a:lnTo>
                    <a:pt x="795459" y="3636836"/>
                  </a:lnTo>
                  <a:lnTo>
                    <a:pt x="824812" y="3598482"/>
                  </a:lnTo>
                  <a:lnTo>
                    <a:pt x="854454" y="3559725"/>
                  </a:lnTo>
                  <a:lnTo>
                    <a:pt x="884380" y="3520580"/>
                  </a:lnTo>
                  <a:lnTo>
                    <a:pt x="914587" y="3481060"/>
                  </a:lnTo>
                  <a:lnTo>
                    <a:pt x="945069" y="3441179"/>
                  </a:lnTo>
                  <a:lnTo>
                    <a:pt x="975823" y="3400952"/>
                  </a:lnTo>
                  <a:lnTo>
                    <a:pt x="1006844" y="3360392"/>
                  </a:lnTo>
                  <a:lnTo>
                    <a:pt x="1038128" y="3319513"/>
                  </a:lnTo>
                  <a:lnTo>
                    <a:pt x="1069670" y="3278328"/>
                  </a:lnTo>
                  <a:lnTo>
                    <a:pt x="1101467" y="3236852"/>
                  </a:lnTo>
                  <a:lnTo>
                    <a:pt x="1133513" y="3195099"/>
                  </a:lnTo>
                  <a:lnTo>
                    <a:pt x="1165805" y="3153083"/>
                  </a:lnTo>
                  <a:lnTo>
                    <a:pt x="1198339" y="3110816"/>
                  </a:lnTo>
                  <a:lnTo>
                    <a:pt x="1231109" y="3068314"/>
                  </a:lnTo>
                  <a:lnTo>
                    <a:pt x="1264112" y="3025590"/>
                  </a:lnTo>
                  <a:lnTo>
                    <a:pt x="1297344" y="2982657"/>
                  </a:lnTo>
                  <a:lnTo>
                    <a:pt x="1330800" y="2939531"/>
                  </a:lnTo>
                  <a:lnTo>
                    <a:pt x="1364475" y="2896224"/>
                  </a:lnTo>
                  <a:lnTo>
                    <a:pt x="1398366" y="2852751"/>
                  </a:lnTo>
                  <a:lnTo>
                    <a:pt x="1432468" y="2809125"/>
                  </a:lnTo>
                  <a:lnTo>
                    <a:pt x="1466777" y="2765360"/>
                  </a:lnTo>
                  <a:lnTo>
                    <a:pt x="1501288" y="2721471"/>
                  </a:lnTo>
                  <a:lnTo>
                    <a:pt x="1535998" y="2677470"/>
                  </a:lnTo>
                  <a:lnTo>
                    <a:pt x="1570901" y="2633373"/>
                  </a:lnTo>
                  <a:lnTo>
                    <a:pt x="1605994" y="2589192"/>
                  </a:lnTo>
                  <a:lnTo>
                    <a:pt x="1641273" y="2544942"/>
                  </a:lnTo>
                  <a:lnTo>
                    <a:pt x="1676732" y="2500636"/>
                  </a:lnTo>
                  <a:lnTo>
                    <a:pt x="1712368" y="2456289"/>
                  </a:lnTo>
                  <a:lnTo>
                    <a:pt x="1748176" y="2411914"/>
                  </a:lnTo>
                  <a:lnTo>
                    <a:pt x="1784153" y="2367525"/>
                  </a:lnTo>
                  <a:lnTo>
                    <a:pt x="1820293" y="2323136"/>
                  </a:lnTo>
                  <a:lnTo>
                    <a:pt x="1856593" y="2278761"/>
                  </a:lnTo>
                  <a:lnTo>
                    <a:pt x="1893047" y="2234414"/>
                  </a:lnTo>
                  <a:lnTo>
                    <a:pt x="1929653" y="2190109"/>
                  </a:lnTo>
                  <a:lnTo>
                    <a:pt x="1966405" y="2145858"/>
                  </a:lnTo>
                  <a:lnTo>
                    <a:pt x="2003299" y="2101678"/>
                  </a:lnTo>
                  <a:lnTo>
                    <a:pt x="2040331" y="2057580"/>
                  </a:lnTo>
                  <a:lnTo>
                    <a:pt x="2077497" y="2013580"/>
                  </a:lnTo>
                  <a:lnTo>
                    <a:pt x="2114792" y="1969690"/>
                  </a:lnTo>
                  <a:lnTo>
                    <a:pt x="2152212" y="1925926"/>
                  </a:lnTo>
                  <a:lnTo>
                    <a:pt x="2189753" y="1882300"/>
                  </a:lnTo>
                  <a:lnTo>
                    <a:pt x="2227410" y="1838827"/>
                  </a:lnTo>
                  <a:lnTo>
                    <a:pt x="2265179" y="1795520"/>
                  </a:lnTo>
                  <a:lnTo>
                    <a:pt x="2303056" y="1752393"/>
                  </a:lnTo>
                  <a:lnTo>
                    <a:pt x="2341036" y="1709461"/>
                  </a:lnTo>
                  <a:lnTo>
                    <a:pt x="2379115" y="1666737"/>
                  </a:lnTo>
                  <a:lnTo>
                    <a:pt x="2417289" y="1624235"/>
                  </a:lnTo>
                  <a:lnTo>
                    <a:pt x="2455554" y="1581969"/>
                  </a:lnTo>
                  <a:lnTo>
                    <a:pt x="2493904" y="1539952"/>
                  </a:lnTo>
                  <a:lnTo>
                    <a:pt x="2532337" y="1498199"/>
                  </a:lnTo>
                  <a:lnTo>
                    <a:pt x="2570847" y="1456723"/>
                  </a:lnTo>
                  <a:lnTo>
                    <a:pt x="2609431" y="1415539"/>
                  </a:lnTo>
                  <a:lnTo>
                    <a:pt x="2648083" y="1374660"/>
                  </a:lnTo>
                  <a:lnTo>
                    <a:pt x="2686800" y="1334100"/>
                  </a:lnTo>
                  <a:lnTo>
                    <a:pt x="2725577" y="1293872"/>
                  </a:lnTo>
                  <a:lnTo>
                    <a:pt x="2764410" y="1253992"/>
                  </a:lnTo>
                  <a:lnTo>
                    <a:pt x="2803296" y="1214473"/>
                  </a:lnTo>
                  <a:lnTo>
                    <a:pt x="2842228" y="1175327"/>
                  </a:lnTo>
                  <a:lnTo>
                    <a:pt x="2881203" y="1136571"/>
                  </a:lnTo>
                  <a:lnTo>
                    <a:pt x="2920218" y="1098216"/>
                  </a:lnTo>
                  <a:lnTo>
                    <a:pt x="2959266" y="1060278"/>
                  </a:lnTo>
                  <a:lnTo>
                    <a:pt x="2998345" y="1022770"/>
                  </a:lnTo>
                  <a:lnTo>
                    <a:pt x="3037450" y="985706"/>
                  </a:lnTo>
                  <a:lnTo>
                    <a:pt x="3076576" y="949099"/>
                  </a:lnTo>
                  <a:lnTo>
                    <a:pt x="3115720" y="912964"/>
                  </a:lnTo>
                  <a:lnTo>
                    <a:pt x="3154876" y="877315"/>
                  </a:lnTo>
                  <a:lnTo>
                    <a:pt x="3194041" y="842165"/>
                  </a:lnTo>
                  <a:lnTo>
                    <a:pt x="3233211" y="807529"/>
                  </a:lnTo>
                  <a:lnTo>
                    <a:pt x="3272380" y="773419"/>
                  </a:lnTo>
                  <a:lnTo>
                    <a:pt x="3311545" y="739851"/>
                  </a:lnTo>
                  <a:lnTo>
                    <a:pt x="3350701" y="706837"/>
                  </a:lnTo>
                  <a:lnTo>
                    <a:pt x="3389845" y="674392"/>
                  </a:lnTo>
                  <a:lnTo>
                    <a:pt x="3428971" y="642530"/>
                  </a:lnTo>
                  <a:lnTo>
                    <a:pt x="3468076" y="611265"/>
                  </a:lnTo>
                  <a:lnTo>
                    <a:pt x="3507155" y="580609"/>
                  </a:lnTo>
                  <a:lnTo>
                    <a:pt x="3546203" y="550578"/>
                  </a:lnTo>
                  <a:lnTo>
                    <a:pt x="3585217" y="521185"/>
                  </a:lnTo>
                  <a:lnTo>
                    <a:pt x="3624193" y="492444"/>
                  </a:lnTo>
                  <a:lnTo>
                    <a:pt x="3663125" y="464369"/>
                  </a:lnTo>
                  <a:lnTo>
                    <a:pt x="3702010" y="436974"/>
                  </a:lnTo>
                  <a:lnTo>
                    <a:pt x="3740843" y="410272"/>
                  </a:lnTo>
                  <a:lnTo>
                    <a:pt x="3779620" y="384278"/>
                  </a:lnTo>
                  <a:lnTo>
                    <a:pt x="3818337" y="359005"/>
                  </a:lnTo>
                  <a:lnTo>
                    <a:pt x="3856989" y="334468"/>
                  </a:lnTo>
                  <a:lnTo>
                    <a:pt x="3895572" y="310679"/>
                  </a:lnTo>
                  <a:lnTo>
                    <a:pt x="3934082" y="287654"/>
                  </a:lnTo>
                  <a:lnTo>
                    <a:pt x="3972514" y="265405"/>
                  </a:lnTo>
                  <a:lnTo>
                    <a:pt x="4010865" y="243947"/>
                  </a:lnTo>
                  <a:lnTo>
                    <a:pt x="4049129" y="223293"/>
                  </a:lnTo>
                  <a:lnTo>
                    <a:pt x="4087303" y="203459"/>
                  </a:lnTo>
                  <a:lnTo>
                    <a:pt x="4125382" y="184456"/>
                  </a:lnTo>
                  <a:lnTo>
                    <a:pt x="4163362" y="166300"/>
                  </a:lnTo>
                  <a:lnTo>
                    <a:pt x="4201238" y="149003"/>
                  </a:lnTo>
                  <a:lnTo>
                    <a:pt x="4239007" y="132581"/>
                  </a:lnTo>
                  <a:lnTo>
                    <a:pt x="4276663" y="117046"/>
                  </a:lnTo>
                  <a:lnTo>
                    <a:pt x="4314203" y="102413"/>
                  </a:lnTo>
                  <a:lnTo>
                    <a:pt x="4351623" y="88696"/>
                  </a:lnTo>
                  <a:lnTo>
                    <a:pt x="4388918" y="75908"/>
                  </a:lnTo>
                  <a:lnTo>
                    <a:pt x="4426083" y="64064"/>
                  </a:lnTo>
                  <a:lnTo>
                    <a:pt x="4463115" y="53176"/>
                  </a:lnTo>
                  <a:lnTo>
                    <a:pt x="4500008" y="43260"/>
                  </a:lnTo>
                  <a:lnTo>
                    <a:pt x="4573365" y="26396"/>
                  </a:lnTo>
                  <a:lnTo>
                    <a:pt x="4646118" y="13583"/>
                  </a:lnTo>
                  <a:lnTo>
                    <a:pt x="4718234" y="4931"/>
                  </a:lnTo>
                  <a:lnTo>
                    <a:pt x="4789677" y="552"/>
                  </a:lnTo>
                  <a:lnTo>
                    <a:pt x="4825136" y="0"/>
                  </a:lnTo>
                  <a:lnTo>
                    <a:pt x="4859233" y="509"/>
                  </a:lnTo>
                  <a:lnTo>
                    <a:pt x="4928265" y="4547"/>
                  </a:lnTo>
                  <a:lnTo>
                    <a:pt x="4998377" y="12528"/>
                  </a:lnTo>
                  <a:lnTo>
                    <a:pt x="5069528" y="24356"/>
                  </a:lnTo>
                  <a:lnTo>
                    <a:pt x="5141676" y="39930"/>
                  </a:lnTo>
                  <a:lnTo>
                    <a:pt x="5214779" y="59154"/>
                  </a:lnTo>
                  <a:lnTo>
                    <a:pt x="5251676" y="70104"/>
                  </a:lnTo>
                  <a:lnTo>
                    <a:pt x="5288795" y="81930"/>
                  </a:lnTo>
                  <a:lnTo>
                    <a:pt x="5326132" y="94618"/>
                  </a:lnTo>
                  <a:lnTo>
                    <a:pt x="5363682" y="108157"/>
                  </a:lnTo>
                  <a:lnTo>
                    <a:pt x="5401439" y="122536"/>
                  </a:lnTo>
                  <a:lnTo>
                    <a:pt x="5439399" y="137740"/>
                  </a:lnTo>
                  <a:lnTo>
                    <a:pt x="5477555" y="153759"/>
                  </a:lnTo>
                  <a:lnTo>
                    <a:pt x="5515902" y="170579"/>
                  </a:lnTo>
                  <a:lnTo>
                    <a:pt x="5554436" y="188189"/>
                  </a:lnTo>
                  <a:lnTo>
                    <a:pt x="5593151" y="206577"/>
                  </a:lnTo>
                  <a:lnTo>
                    <a:pt x="5632042" y="225729"/>
                  </a:lnTo>
                  <a:lnTo>
                    <a:pt x="5671104" y="245634"/>
                  </a:lnTo>
                  <a:lnTo>
                    <a:pt x="5710330" y="266280"/>
                  </a:lnTo>
                  <a:lnTo>
                    <a:pt x="5749717" y="287654"/>
                  </a:lnTo>
                  <a:lnTo>
                    <a:pt x="5789259" y="309743"/>
                  </a:lnTo>
                  <a:lnTo>
                    <a:pt x="5828950" y="332537"/>
                  </a:lnTo>
                  <a:lnTo>
                    <a:pt x="5868786" y="356022"/>
                  </a:lnTo>
                  <a:lnTo>
                    <a:pt x="5908761" y="380186"/>
                  </a:lnTo>
                  <a:lnTo>
                    <a:pt x="5948870" y="405017"/>
                  </a:lnTo>
                  <a:lnTo>
                    <a:pt x="5989108" y="430502"/>
                  </a:lnTo>
                  <a:lnTo>
                    <a:pt x="6029469" y="456630"/>
                  </a:lnTo>
                  <a:lnTo>
                    <a:pt x="6069948" y="483387"/>
                  </a:lnTo>
                  <a:lnTo>
                    <a:pt x="6110540" y="510763"/>
                  </a:lnTo>
                  <a:lnTo>
                    <a:pt x="6151240" y="538744"/>
                  </a:lnTo>
                  <a:lnTo>
                    <a:pt x="6192042" y="567318"/>
                  </a:lnTo>
                  <a:lnTo>
                    <a:pt x="6232941" y="596473"/>
                  </a:lnTo>
                  <a:lnTo>
                    <a:pt x="6273933" y="626197"/>
                  </a:lnTo>
                  <a:lnTo>
                    <a:pt x="6315011" y="656477"/>
                  </a:lnTo>
                  <a:lnTo>
                    <a:pt x="6356170" y="687301"/>
                  </a:lnTo>
                  <a:lnTo>
                    <a:pt x="6397406" y="718657"/>
                  </a:lnTo>
                  <a:lnTo>
                    <a:pt x="6438713" y="750533"/>
                  </a:lnTo>
                  <a:lnTo>
                    <a:pt x="6480086" y="782916"/>
                  </a:lnTo>
                  <a:lnTo>
                    <a:pt x="6521519" y="815794"/>
                  </a:lnTo>
                  <a:lnTo>
                    <a:pt x="6563007" y="849155"/>
                  </a:lnTo>
                  <a:lnTo>
                    <a:pt x="6604546" y="882986"/>
                  </a:lnTo>
                  <a:lnTo>
                    <a:pt x="6646129" y="917275"/>
                  </a:lnTo>
                  <a:lnTo>
                    <a:pt x="6687752" y="952011"/>
                  </a:lnTo>
                  <a:lnTo>
                    <a:pt x="6729409" y="987180"/>
                  </a:lnTo>
                  <a:lnTo>
                    <a:pt x="6771095" y="1022770"/>
                  </a:lnTo>
                  <a:lnTo>
                    <a:pt x="6812805" y="1058770"/>
                  </a:lnTo>
                  <a:lnTo>
                    <a:pt x="6854533" y="1095166"/>
                  </a:lnTo>
                  <a:lnTo>
                    <a:pt x="6896275" y="1131947"/>
                  </a:lnTo>
                  <a:lnTo>
                    <a:pt x="6938025" y="1169100"/>
                  </a:lnTo>
                  <a:lnTo>
                    <a:pt x="6979778" y="1206613"/>
                  </a:lnTo>
                  <a:lnTo>
                    <a:pt x="7021528" y="1244474"/>
                  </a:lnTo>
                  <a:lnTo>
                    <a:pt x="7063271" y="1282670"/>
                  </a:lnTo>
                  <a:lnTo>
                    <a:pt x="7105001" y="1321190"/>
                  </a:lnTo>
                  <a:lnTo>
                    <a:pt x="7146713" y="1360021"/>
                  </a:lnTo>
                  <a:lnTo>
                    <a:pt x="7188401" y="1399150"/>
                  </a:lnTo>
                  <a:lnTo>
                    <a:pt x="7230061" y="1438565"/>
                  </a:lnTo>
                  <a:lnTo>
                    <a:pt x="7271687" y="1478255"/>
                  </a:lnTo>
                  <a:lnTo>
                    <a:pt x="7313274" y="1518206"/>
                  </a:lnTo>
                  <a:lnTo>
                    <a:pt x="7354817" y="1558408"/>
                  </a:lnTo>
                  <a:lnTo>
                    <a:pt x="7396310" y="1598846"/>
                  </a:lnTo>
                  <a:lnTo>
                    <a:pt x="7437748" y="1639509"/>
                  </a:lnTo>
                  <a:lnTo>
                    <a:pt x="7479126" y="1680385"/>
                  </a:lnTo>
                  <a:lnTo>
                    <a:pt x="7520439" y="1721462"/>
                  </a:lnTo>
                  <a:lnTo>
                    <a:pt x="7561682" y="1762727"/>
                  </a:lnTo>
                  <a:lnTo>
                    <a:pt x="7602848" y="1804167"/>
                  </a:lnTo>
                  <a:lnTo>
                    <a:pt x="7643934" y="1845772"/>
                  </a:lnTo>
                  <a:lnTo>
                    <a:pt x="7684933" y="1887527"/>
                  </a:lnTo>
                  <a:lnTo>
                    <a:pt x="7725841" y="1929422"/>
                  </a:lnTo>
                  <a:lnTo>
                    <a:pt x="7766652" y="1971444"/>
                  </a:lnTo>
                  <a:lnTo>
                    <a:pt x="7807361" y="2013580"/>
                  </a:lnTo>
                  <a:lnTo>
                    <a:pt x="7847963" y="2055818"/>
                  </a:lnTo>
                  <a:lnTo>
                    <a:pt x="7888452" y="2098147"/>
                  </a:lnTo>
                  <a:lnTo>
                    <a:pt x="7928824" y="2140553"/>
                  </a:lnTo>
                  <a:lnTo>
                    <a:pt x="7969073" y="2183024"/>
                  </a:lnTo>
                  <a:lnTo>
                    <a:pt x="8009193" y="2225549"/>
                  </a:lnTo>
                  <a:lnTo>
                    <a:pt x="8049180" y="2268115"/>
                  </a:lnTo>
                  <a:lnTo>
                    <a:pt x="8089028" y="2310709"/>
                  </a:lnTo>
                  <a:lnTo>
                    <a:pt x="8128733" y="2353320"/>
                  </a:lnTo>
                  <a:lnTo>
                    <a:pt x="8168288" y="2395935"/>
                  </a:lnTo>
                  <a:lnTo>
                    <a:pt x="8207689" y="2438542"/>
                  </a:lnTo>
                  <a:lnTo>
                    <a:pt x="8246930" y="2481128"/>
                  </a:lnTo>
                  <a:lnTo>
                    <a:pt x="8286007" y="2523681"/>
                  </a:lnTo>
                  <a:lnTo>
                    <a:pt x="8324913" y="2566190"/>
                  </a:lnTo>
                  <a:lnTo>
                    <a:pt x="8363644" y="2608641"/>
                  </a:lnTo>
                  <a:lnTo>
                    <a:pt x="8402194" y="2651022"/>
                  </a:lnTo>
                  <a:lnTo>
                    <a:pt x="8440558" y="2693322"/>
                  </a:lnTo>
                  <a:lnTo>
                    <a:pt x="8478731" y="2735528"/>
                  </a:lnTo>
                  <a:lnTo>
                    <a:pt x="8516708" y="2777627"/>
                  </a:lnTo>
                  <a:lnTo>
                    <a:pt x="8554483" y="2819608"/>
                  </a:lnTo>
                  <a:lnTo>
                    <a:pt x="8592052" y="2861458"/>
                  </a:lnTo>
                  <a:lnTo>
                    <a:pt x="8629408" y="2903165"/>
                  </a:lnTo>
                  <a:lnTo>
                    <a:pt x="8666547" y="2944716"/>
                  </a:lnTo>
                  <a:lnTo>
                    <a:pt x="8703464" y="2986099"/>
                  </a:lnTo>
                  <a:lnTo>
                    <a:pt x="8740153" y="3027303"/>
                  </a:lnTo>
                  <a:lnTo>
                    <a:pt x="8776608" y="3068314"/>
                  </a:lnTo>
                  <a:lnTo>
                    <a:pt x="8812826" y="3109120"/>
                  </a:lnTo>
                  <a:lnTo>
                    <a:pt x="8848800" y="3149710"/>
                  </a:lnTo>
                  <a:lnTo>
                    <a:pt x="8884525" y="3190071"/>
                  </a:lnTo>
                  <a:lnTo>
                    <a:pt x="8919996" y="3230190"/>
                  </a:lnTo>
                  <a:lnTo>
                    <a:pt x="8955208" y="3270056"/>
                  </a:lnTo>
                  <a:lnTo>
                    <a:pt x="8990155" y="3309656"/>
                  </a:lnTo>
                  <a:lnTo>
                    <a:pt x="9024833" y="3348977"/>
                  </a:lnTo>
                  <a:lnTo>
                    <a:pt x="9059235" y="3388008"/>
                  </a:lnTo>
                  <a:lnTo>
                    <a:pt x="9093358" y="3426737"/>
                  </a:lnTo>
                  <a:lnTo>
                    <a:pt x="9127195" y="3465150"/>
                  </a:lnTo>
                  <a:lnTo>
                    <a:pt x="9160741" y="3503236"/>
                  </a:lnTo>
                  <a:lnTo>
                    <a:pt x="9193991" y="3540983"/>
                  </a:lnTo>
                  <a:lnTo>
                    <a:pt x="9226940" y="3578377"/>
                  </a:lnTo>
                  <a:lnTo>
                    <a:pt x="9259583" y="3615408"/>
                  </a:lnTo>
                  <a:lnTo>
                    <a:pt x="9291914" y="3652062"/>
                  </a:lnTo>
                  <a:lnTo>
                    <a:pt x="9323928" y="3688328"/>
                  </a:lnTo>
                  <a:lnTo>
                    <a:pt x="9355620" y="3724192"/>
                  </a:lnTo>
                  <a:lnTo>
                    <a:pt x="9386985" y="3759644"/>
                  </a:lnTo>
                  <a:lnTo>
                    <a:pt x="9418016" y="3794670"/>
                  </a:lnTo>
                  <a:lnTo>
                    <a:pt x="9448710" y="3829258"/>
                  </a:lnTo>
                  <a:lnTo>
                    <a:pt x="9479061" y="3863396"/>
                  </a:lnTo>
                  <a:lnTo>
                    <a:pt x="9509064" y="3897072"/>
                  </a:lnTo>
                  <a:lnTo>
                    <a:pt x="9538713" y="3930273"/>
                  </a:lnTo>
                  <a:lnTo>
                    <a:pt x="9568003" y="3962988"/>
                  </a:lnTo>
                  <a:lnTo>
                    <a:pt x="9596929" y="3995203"/>
                  </a:lnTo>
                  <a:lnTo>
                    <a:pt x="9625486" y="4026907"/>
                  </a:lnTo>
                  <a:lnTo>
                    <a:pt x="9653668" y="4058088"/>
                  </a:lnTo>
                  <a:lnTo>
                    <a:pt x="9681470" y="4088732"/>
                  </a:lnTo>
                  <a:lnTo>
                    <a:pt x="9708887" y="4118829"/>
                  </a:lnTo>
                  <a:lnTo>
                    <a:pt x="9735914" y="4148364"/>
                  </a:lnTo>
                  <a:lnTo>
                    <a:pt x="9762545" y="4177327"/>
                  </a:lnTo>
                  <a:lnTo>
                    <a:pt x="9788776" y="4205705"/>
                  </a:lnTo>
                  <a:lnTo>
                    <a:pt x="9840014" y="4260657"/>
                  </a:lnTo>
                  <a:lnTo>
                    <a:pt x="9889585" y="4313122"/>
                  </a:lnTo>
                  <a:lnTo>
                    <a:pt x="9937449" y="4363001"/>
                  </a:lnTo>
                  <a:lnTo>
                    <a:pt x="9983563" y="4410196"/>
                  </a:lnTo>
                  <a:lnTo>
                    <a:pt x="10027885" y="4454609"/>
                  </a:lnTo>
                  <a:lnTo>
                    <a:pt x="10070373" y="4496142"/>
                  </a:lnTo>
                  <a:lnTo>
                    <a:pt x="10110986" y="4534697"/>
                  </a:lnTo>
                  <a:lnTo>
                    <a:pt x="10149680" y="4570176"/>
                  </a:lnTo>
                  <a:lnTo>
                    <a:pt x="10168296" y="4586731"/>
                  </a:lnTo>
                  <a:lnTo>
                    <a:pt x="10186416" y="4602480"/>
                  </a:lnTo>
                </a:path>
              </a:pathLst>
            </a:custGeom>
            <a:ln w="38099">
              <a:solidFill>
                <a:srgbClr val="312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195" y="4506473"/>
              <a:ext cx="1261745" cy="15875"/>
            </a:xfrm>
            <a:custGeom>
              <a:avLst/>
              <a:gdLst/>
              <a:ahLst/>
              <a:cxnLst/>
              <a:rect l="l" t="t" r="r" b="b"/>
              <a:pathLst>
                <a:path w="1261745" h="15875">
                  <a:moveTo>
                    <a:pt x="0" y="15595"/>
                  </a:moveTo>
                  <a:lnTo>
                    <a:pt x="1261198" y="0"/>
                  </a:lnTo>
                </a:path>
              </a:pathLst>
            </a:custGeom>
            <a:ln w="38100">
              <a:solidFill>
                <a:srgbClr val="312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9779" y="3479286"/>
              <a:ext cx="15875" cy="1009650"/>
            </a:xfrm>
            <a:custGeom>
              <a:avLst/>
              <a:gdLst/>
              <a:ahLst/>
              <a:cxnLst/>
              <a:rect l="l" t="t" r="r" b="b"/>
              <a:pathLst>
                <a:path w="15875" h="1009650">
                  <a:moveTo>
                    <a:pt x="0" y="1009205"/>
                  </a:moveTo>
                  <a:lnTo>
                    <a:pt x="15595" y="0"/>
                  </a:lnTo>
                </a:path>
              </a:pathLst>
            </a:custGeom>
            <a:ln w="38100">
              <a:solidFill>
                <a:srgbClr val="312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68068" y="3497579"/>
              <a:ext cx="820419" cy="0"/>
            </a:xfrm>
            <a:custGeom>
              <a:avLst/>
              <a:gdLst/>
              <a:ahLst/>
              <a:cxnLst/>
              <a:rect l="l" t="t" r="r" b="b"/>
              <a:pathLst>
                <a:path w="820419">
                  <a:moveTo>
                    <a:pt x="0" y="0"/>
                  </a:moveTo>
                  <a:lnTo>
                    <a:pt x="820000" y="0"/>
                  </a:lnTo>
                </a:path>
              </a:pathLst>
            </a:custGeom>
            <a:ln w="38100">
              <a:solidFill>
                <a:srgbClr val="312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87979" y="2485638"/>
              <a:ext cx="15875" cy="1009650"/>
            </a:xfrm>
            <a:custGeom>
              <a:avLst/>
              <a:gdLst/>
              <a:ahLst/>
              <a:cxnLst/>
              <a:rect l="l" t="t" r="r" b="b"/>
              <a:pathLst>
                <a:path w="15875" h="1009650">
                  <a:moveTo>
                    <a:pt x="0" y="1009205"/>
                  </a:moveTo>
                  <a:lnTo>
                    <a:pt x="15595" y="0"/>
                  </a:lnTo>
                </a:path>
              </a:pathLst>
            </a:custGeom>
            <a:ln w="38100">
              <a:solidFill>
                <a:srgbClr val="312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03219" y="2503932"/>
              <a:ext cx="820419" cy="0"/>
            </a:xfrm>
            <a:custGeom>
              <a:avLst/>
              <a:gdLst/>
              <a:ahLst/>
              <a:cxnLst/>
              <a:rect l="l" t="t" r="r" b="b"/>
              <a:pathLst>
                <a:path w="820420">
                  <a:moveTo>
                    <a:pt x="0" y="0"/>
                  </a:moveTo>
                  <a:lnTo>
                    <a:pt x="820000" y="0"/>
                  </a:lnTo>
                </a:path>
              </a:pathLst>
            </a:custGeom>
            <a:ln w="38100">
              <a:solidFill>
                <a:srgbClr val="312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23131" y="1510278"/>
              <a:ext cx="15875" cy="1009650"/>
            </a:xfrm>
            <a:custGeom>
              <a:avLst/>
              <a:gdLst/>
              <a:ahLst/>
              <a:cxnLst/>
              <a:rect l="l" t="t" r="r" b="b"/>
              <a:pathLst>
                <a:path w="15875" h="1009650">
                  <a:moveTo>
                    <a:pt x="0" y="1009205"/>
                  </a:moveTo>
                  <a:lnTo>
                    <a:pt x="15595" y="0"/>
                  </a:lnTo>
                </a:path>
              </a:pathLst>
            </a:custGeom>
            <a:ln w="38100">
              <a:solidFill>
                <a:srgbClr val="312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38372" y="1525523"/>
              <a:ext cx="820419" cy="0"/>
            </a:xfrm>
            <a:custGeom>
              <a:avLst/>
              <a:gdLst/>
              <a:ahLst/>
              <a:cxnLst/>
              <a:rect l="l" t="t" r="r" b="b"/>
              <a:pathLst>
                <a:path w="820420">
                  <a:moveTo>
                    <a:pt x="0" y="0"/>
                  </a:moveTo>
                  <a:lnTo>
                    <a:pt x="820000" y="0"/>
                  </a:lnTo>
                </a:path>
              </a:pathLst>
            </a:custGeom>
            <a:ln w="38100">
              <a:solidFill>
                <a:srgbClr val="312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58284" y="1068330"/>
              <a:ext cx="1270" cy="457834"/>
            </a:xfrm>
            <a:custGeom>
              <a:avLst/>
              <a:gdLst/>
              <a:ahLst/>
              <a:cxnLst/>
              <a:rect l="l" t="t" r="r" b="b"/>
              <a:pathLst>
                <a:path w="1270" h="457834">
                  <a:moveTo>
                    <a:pt x="800" y="457593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312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58284" y="1043939"/>
              <a:ext cx="2727325" cy="7620"/>
            </a:xfrm>
            <a:custGeom>
              <a:avLst/>
              <a:gdLst/>
              <a:ahLst/>
              <a:cxnLst/>
              <a:rect l="l" t="t" r="r" b="b"/>
              <a:pathLst>
                <a:path w="2727325" h="7619">
                  <a:moveTo>
                    <a:pt x="0" y="0"/>
                  </a:moveTo>
                  <a:lnTo>
                    <a:pt x="2726804" y="7594"/>
                  </a:lnTo>
                </a:path>
              </a:pathLst>
            </a:custGeom>
            <a:ln w="38100">
              <a:solidFill>
                <a:srgbClr val="312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86248" y="1068323"/>
              <a:ext cx="15875" cy="488950"/>
            </a:xfrm>
            <a:custGeom>
              <a:avLst/>
              <a:gdLst/>
              <a:ahLst/>
              <a:cxnLst/>
              <a:rect l="l" t="t" r="r" b="b"/>
              <a:pathLst>
                <a:path w="15875" h="488950">
                  <a:moveTo>
                    <a:pt x="15595" y="0"/>
                  </a:moveTo>
                  <a:lnTo>
                    <a:pt x="0" y="488797"/>
                  </a:lnTo>
                </a:path>
              </a:pathLst>
            </a:custGeom>
            <a:ln w="38099">
              <a:solidFill>
                <a:srgbClr val="312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86243" y="1525523"/>
              <a:ext cx="962025" cy="15875"/>
            </a:xfrm>
            <a:custGeom>
              <a:avLst/>
              <a:gdLst/>
              <a:ahLst/>
              <a:cxnLst/>
              <a:rect l="l" t="t" r="r" b="b"/>
              <a:pathLst>
                <a:path w="962025" h="15875">
                  <a:moveTo>
                    <a:pt x="0" y="0"/>
                  </a:moveTo>
                  <a:lnTo>
                    <a:pt x="961605" y="15595"/>
                  </a:lnTo>
                </a:path>
              </a:pathLst>
            </a:custGeom>
            <a:ln w="38100">
              <a:solidFill>
                <a:srgbClr val="312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31124" y="1510283"/>
              <a:ext cx="0" cy="993775"/>
            </a:xfrm>
            <a:custGeom>
              <a:avLst/>
              <a:gdLst/>
              <a:ahLst/>
              <a:cxnLst/>
              <a:rect l="l" t="t" r="r" b="b"/>
              <a:pathLst>
                <a:path h="993775">
                  <a:moveTo>
                    <a:pt x="0" y="0"/>
                  </a:moveTo>
                  <a:lnTo>
                    <a:pt x="0" y="993203"/>
                  </a:lnTo>
                </a:path>
              </a:pathLst>
            </a:custGeom>
            <a:ln w="38100">
              <a:solidFill>
                <a:srgbClr val="312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31124" y="2503932"/>
              <a:ext cx="867410" cy="0"/>
            </a:xfrm>
            <a:custGeom>
              <a:avLst/>
              <a:gdLst/>
              <a:ahLst/>
              <a:cxnLst/>
              <a:rect l="l" t="t" r="r" b="b"/>
              <a:pathLst>
                <a:path w="867409">
                  <a:moveTo>
                    <a:pt x="0" y="0"/>
                  </a:moveTo>
                  <a:lnTo>
                    <a:pt x="867194" y="0"/>
                  </a:lnTo>
                </a:path>
              </a:pathLst>
            </a:custGeom>
            <a:ln w="38100">
              <a:solidFill>
                <a:srgbClr val="312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099803" y="2510027"/>
              <a:ext cx="0" cy="993775"/>
            </a:xfrm>
            <a:custGeom>
              <a:avLst/>
              <a:gdLst/>
              <a:ahLst/>
              <a:cxnLst/>
              <a:rect l="l" t="t" r="r" b="b"/>
              <a:pathLst>
                <a:path h="993775">
                  <a:moveTo>
                    <a:pt x="0" y="0"/>
                  </a:moveTo>
                  <a:lnTo>
                    <a:pt x="0" y="993203"/>
                  </a:lnTo>
                </a:path>
              </a:pathLst>
            </a:custGeom>
            <a:ln w="38100">
              <a:solidFill>
                <a:srgbClr val="312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099803" y="3497579"/>
              <a:ext cx="867410" cy="0"/>
            </a:xfrm>
            <a:custGeom>
              <a:avLst/>
              <a:gdLst/>
              <a:ahLst/>
              <a:cxnLst/>
              <a:rect l="l" t="t" r="r" b="b"/>
              <a:pathLst>
                <a:path w="867409">
                  <a:moveTo>
                    <a:pt x="0" y="0"/>
                  </a:moveTo>
                  <a:lnTo>
                    <a:pt x="867194" y="0"/>
                  </a:lnTo>
                </a:path>
              </a:pathLst>
            </a:custGeom>
            <a:ln w="38100">
              <a:solidFill>
                <a:srgbClr val="312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995915" y="3503676"/>
              <a:ext cx="0" cy="993775"/>
            </a:xfrm>
            <a:custGeom>
              <a:avLst/>
              <a:gdLst/>
              <a:ahLst/>
              <a:cxnLst/>
              <a:rect l="l" t="t" r="r" b="b"/>
              <a:pathLst>
                <a:path h="993775">
                  <a:moveTo>
                    <a:pt x="0" y="0"/>
                  </a:moveTo>
                  <a:lnTo>
                    <a:pt x="0" y="993203"/>
                  </a:lnTo>
                </a:path>
              </a:pathLst>
            </a:custGeom>
            <a:ln w="38100">
              <a:solidFill>
                <a:srgbClr val="312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995915" y="4512563"/>
              <a:ext cx="1403350" cy="24130"/>
            </a:xfrm>
            <a:custGeom>
              <a:avLst/>
              <a:gdLst/>
              <a:ahLst/>
              <a:cxnLst/>
              <a:rect l="l" t="t" r="r" b="b"/>
              <a:pathLst>
                <a:path w="1403350" h="24129">
                  <a:moveTo>
                    <a:pt x="0" y="0"/>
                  </a:moveTo>
                  <a:lnTo>
                    <a:pt x="1403197" y="23596"/>
                  </a:lnTo>
                </a:path>
              </a:pathLst>
            </a:custGeom>
            <a:ln w="38100">
              <a:solidFill>
                <a:srgbClr val="312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333437" y="2756108"/>
            <a:ext cx="11703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0665">
              <a:lnSpc>
                <a:spcPct val="100000"/>
              </a:lnSpc>
              <a:spcBef>
                <a:spcPts val="100"/>
              </a:spcBef>
            </a:pPr>
            <a:r>
              <a:rPr sz="2400" spc="150" dirty="0">
                <a:latin typeface="Calibri"/>
                <a:cs typeface="Calibri"/>
              </a:rPr>
              <a:t>User </a:t>
            </a:r>
            <a:r>
              <a:rPr sz="2400" spc="145" dirty="0">
                <a:latin typeface="Calibri"/>
                <a:cs typeface="Calibri"/>
              </a:rPr>
              <a:t>demand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5519975" y="674933"/>
            <a:ext cx="1223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160" dirty="0">
                <a:latin typeface="Calibri"/>
                <a:cs typeface="Calibri"/>
              </a:rPr>
              <a:t>capacity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266944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891" y="709913"/>
            <a:ext cx="3723004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790"/>
              </a:lnSpc>
              <a:spcBef>
                <a:spcPts val="100"/>
              </a:spcBef>
            </a:pPr>
            <a:r>
              <a:rPr sz="4200" spc="545" dirty="0">
                <a:solidFill>
                  <a:srgbClr val="FFFFFF"/>
                </a:solidFill>
              </a:rPr>
              <a:t>AZ-</a:t>
            </a:r>
            <a:r>
              <a:rPr sz="4200" spc="680" dirty="0">
                <a:solidFill>
                  <a:srgbClr val="FFFFFF"/>
                </a:solidFill>
              </a:rPr>
              <a:t>900</a:t>
            </a:r>
            <a:endParaRPr sz="4200"/>
          </a:p>
          <a:p>
            <a:pPr marL="12700" marR="5080">
              <a:lnSpc>
                <a:spcPts val="4540"/>
              </a:lnSpc>
              <a:spcBef>
                <a:spcPts val="315"/>
              </a:spcBef>
            </a:pPr>
            <a:r>
              <a:rPr sz="4200" spc="285" dirty="0">
                <a:solidFill>
                  <a:srgbClr val="FFFFFF"/>
                </a:solidFill>
              </a:rPr>
              <a:t>Microsoft </a:t>
            </a:r>
            <a:r>
              <a:rPr sz="4200" spc="370" dirty="0">
                <a:solidFill>
                  <a:srgbClr val="FFFFFF"/>
                </a:solidFill>
              </a:rPr>
              <a:t>Azure </a:t>
            </a:r>
            <a:r>
              <a:rPr sz="4200" spc="340" dirty="0">
                <a:solidFill>
                  <a:srgbClr val="FFFFFF"/>
                </a:solidFill>
              </a:rPr>
              <a:t>Fundamentals</a:t>
            </a:r>
            <a:endParaRPr sz="4200"/>
          </a:p>
        </p:txBody>
      </p:sp>
      <p:sp>
        <p:nvSpPr>
          <p:cNvPr id="6" name="object 6"/>
          <p:cNvSpPr txBox="1"/>
          <p:nvPr/>
        </p:nvSpPr>
        <p:spPr>
          <a:xfrm>
            <a:off x="643891" y="5386052"/>
            <a:ext cx="26390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2000" spc="160" dirty="0" smtClean="0">
                <a:solidFill>
                  <a:srgbClr val="FFFFFF"/>
                </a:solidFill>
                <a:latin typeface="Calibri"/>
                <a:cs typeface="Calibri"/>
              </a:rPr>
              <a:t>Gopal Das, Instructor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8" name="object 8"/>
            <p:cNvSpPr/>
            <p:nvPr/>
          </p:nvSpPr>
          <p:spPr>
            <a:xfrm>
              <a:off x="563880" y="6086855"/>
              <a:ext cx="4135120" cy="0"/>
            </a:xfrm>
            <a:custGeom>
              <a:avLst/>
              <a:gdLst/>
              <a:ahLst/>
              <a:cxnLst/>
              <a:rect l="l" t="t" r="r" b="b"/>
              <a:pathLst>
                <a:path w="4135120">
                  <a:moveTo>
                    <a:pt x="0" y="0"/>
                  </a:moveTo>
                  <a:lnTo>
                    <a:pt x="4134535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65832" y="6245352"/>
            <a:ext cx="7260590" cy="514243"/>
          </a:xfrm>
          <a:prstGeom prst="rect">
            <a:avLst/>
          </a:prstGeom>
          <a:solidFill>
            <a:srgbClr val="312A1C"/>
          </a:solidFill>
        </p:spPr>
        <p:txBody>
          <a:bodyPr vert="horz" wrap="square" lIns="0" tIns="82550" rIns="0" bIns="0" rtlCol="0">
            <a:spAutoFit/>
          </a:bodyPr>
          <a:lstStyle/>
          <a:p>
            <a:pPr marL="2883535" marR="680085" indent="-2197735">
              <a:lnSpc>
                <a:spcPct val="100000"/>
              </a:lnSpc>
              <a:spcBef>
                <a:spcPts val="650"/>
              </a:spcBef>
            </a:pPr>
            <a:r>
              <a:rPr sz="1400" i="1" spc="-85" dirty="0" smtClean="0">
                <a:solidFill>
                  <a:srgbClr val="CCCCCC"/>
                </a:solidFill>
                <a:latin typeface="Trebuchet MS"/>
                <a:cs typeface="Trebuchet MS"/>
              </a:rPr>
              <a:t>,</a:t>
            </a:r>
            <a:r>
              <a:rPr sz="1400" i="1" spc="-40" dirty="0" smtClean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50" dirty="0">
                <a:solidFill>
                  <a:srgbClr val="CCCCCC"/>
                </a:solidFill>
                <a:latin typeface="Trebuchet MS"/>
                <a:cs typeface="Trebuchet MS"/>
              </a:rPr>
              <a:t>softwarearchitect.ca…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40" dirty="0">
                <a:solidFill>
                  <a:srgbClr val="CCCCCC"/>
                </a:solidFill>
                <a:latin typeface="Trebuchet MS"/>
                <a:cs typeface="Trebuchet MS"/>
              </a:rPr>
              <a:t>get</a:t>
            </a:r>
            <a:r>
              <a:rPr sz="1400" i="1" spc="-3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0" dirty="0">
                <a:solidFill>
                  <a:srgbClr val="CCCCCC"/>
                </a:solidFill>
                <a:latin typeface="Trebuchet MS"/>
                <a:cs typeface="Trebuchet MS"/>
              </a:rPr>
              <a:t>the</a:t>
            </a:r>
            <a:r>
              <a:rPr sz="1400" i="1" spc="-6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course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CCCCCC"/>
                </a:solidFill>
                <a:latin typeface="Trebuchet MS"/>
                <a:cs typeface="Trebuchet MS"/>
              </a:rPr>
              <a:t>for</a:t>
            </a:r>
            <a:r>
              <a:rPr sz="1400" i="1" spc="-4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these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slides</a:t>
            </a:r>
            <a:r>
              <a:rPr sz="1400" i="1" spc="-2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at: 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  <a:hlinkClick r:id="rId4"/>
              </a:rPr>
              <a:t>http://sjd.ca/az900</a:t>
            </a: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470392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350" dirty="0">
                <a:solidFill>
                  <a:srgbClr val="FFFFFF"/>
                </a:solidFill>
              </a:rPr>
              <a:t>Reliability</a:t>
            </a:r>
            <a:endParaRPr sz="6600"/>
          </a:p>
        </p:txBody>
      </p:sp>
      <p:grpSp>
        <p:nvGrpSpPr>
          <p:cNvPr id="6" name="object 6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7" name="object 7"/>
            <p:cNvSpPr/>
            <p:nvPr/>
          </p:nvSpPr>
          <p:spPr>
            <a:xfrm>
              <a:off x="563880" y="6086855"/>
              <a:ext cx="7336155" cy="0"/>
            </a:xfrm>
            <a:custGeom>
              <a:avLst/>
              <a:gdLst/>
              <a:ahLst/>
              <a:cxnLst/>
              <a:rect l="l" t="t" r="r" b="b"/>
              <a:pathLst>
                <a:path w="7336155">
                  <a:moveTo>
                    <a:pt x="0" y="0"/>
                  </a:moveTo>
                  <a:lnTo>
                    <a:pt x="7335837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890" y="779526"/>
            <a:ext cx="454342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190" dirty="0"/>
              <a:t>All</a:t>
            </a:r>
            <a:r>
              <a:rPr sz="3600" spc="65" dirty="0"/>
              <a:t> </a:t>
            </a:r>
            <a:r>
              <a:rPr sz="3600" spc="335" dirty="0"/>
              <a:t>Three</a:t>
            </a:r>
            <a:r>
              <a:rPr sz="3600" spc="45" dirty="0"/>
              <a:t> </a:t>
            </a:r>
            <a:r>
              <a:rPr sz="3600" spc="260" dirty="0"/>
              <a:t>Relating</a:t>
            </a:r>
            <a:r>
              <a:rPr sz="3600" spc="60" dirty="0"/>
              <a:t> </a:t>
            </a:r>
            <a:r>
              <a:rPr sz="3600" spc="180" dirty="0"/>
              <a:t>to </a:t>
            </a:r>
            <a:r>
              <a:rPr sz="3600" spc="285" dirty="0"/>
              <a:t>High</a:t>
            </a:r>
            <a:r>
              <a:rPr sz="3600" spc="75" dirty="0"/>
              <a:t> </a:t>
            </a:r>
            <a:r>
              <a:rPr sz="3600" spc="204" dirty="0"/>
              <a:t>Quality</a:t>
            </a:r>
            <a:r>
              <a:rPr sz="3600" spc="50" dirty="0"/>
              <a:t> </a:t>
            </a:r>
            <a:r>
              <a:rPr sz="3600" spc="350" dirty="0"/>
              <a:t>Service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43890" y="2068068"/>
            <a:ext cx="2091689" cy="146431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70" dirty="0">
                <a:latin typeface="Calibri"/>
                <a:cs typeface="Calibri"/>
              </a:rPr>
              <a:t>Availability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75" dirty="0">
                <a:latin typeface="Calibri"/>
                <a:cs typeface="Calibri"/>
              </a:rPr>
              <a:t>Reliability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95" dirty="0">
                <a:latin typeface="Calibri"/>
                <a:cs typeface="Calibri"/>
              </a:rPr>
              <a:t>Predictability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75" dirty="0"/>
              <a:t>Reminder:</a:t>
            </a:r>
            <a:r>
              <a:rPr spc="45" dirty="0"/>
              <a:t> </a:t>
            </a:r>
            <a:r>
              <a:rPr spc="204" dirty="0"/>
              <a:t>Availability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6425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15" dirty="0">
                <a:latin typeface="Calibri"/>
                <a:cs typeface="Calibri"/>
              </a:rPr>
              <a:t>The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ability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of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system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be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accessible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and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58567" y="2581655"/>
            <a:ext cx="887094" cy="368935"/>
          </a:xfrm>
          <a:prstGeom prst="rect">
            <a:avLst/>
          </a:prstGeom>
          <a:solidFill>
            <a:srgbClr val="FFFF00"/>
          </a:solidFill>
          <a:ln w="12700">
            <a:solidFill>
              <a:srgbClr val="972C5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5880">
              <a:lnSpc>
                <a:spcPts val="2705"/>
              </a:lnSpc>
            </a:pPr>
            <a:r>
              <a:rPr sz="2400" spc="175" dirty="0">
                <a:latin typeface="Calibri"/>
                <a:cs typeface="Calibri"/>
              </a:rPr>
              <a:t>users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2489" y="2546603"/>
            <a:ext cx="4823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04415" algn="l"/>
              </a:tabLst>
            </a:pPr>
            <a:r>
              <a:rPr sz="2400" spc="145" dirty="0">
                <a:latin typeface="Calibri"/>
                <a:cs typeface="Calibri"/>
              </a:rPr>
              <a:t>usable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by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125" dirty="0">
                <a:latin typeface="Calibri"/>
                <a:cs typeface="Calibri"/>
              </a:rPr>
              <a:t>when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they </a:t>
            </a:r>
            <a:r>
              <a:rPr sz="2400" spc="155" dirty="0">
                <a:latin typeface="Calibri"/>
                <a:cs typeface="Calibri"/>
              </a:rPr>
              <a:t>need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10" dirty="0"/>
              <a:t>Reliability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40994" y="2221738"/>
          <a:ext cx="6645275" cy="734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0"/>
                <a:gridCol w="420370"/>
                <a:gridCol w="2477770"/>
              </a:tblGrid>
              <a:tr h="368300">
                <a:tc>
                  <a:txBody>
                    <a:bodyPr/>
                    <a:lstStyle/>
                    <a:p>
                      <a:pPr marL="37465">
                        <a:lnSpc>
                          <a:spcPts val="2610"/>
                        </a:lnSpc>
                      </a:pPr>
                      <a:r>
                        <a:rPr sz="2400" spc="2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2400" spc="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65" dirty="0">
                          <a:latin typeface="Calibri"/>
                          <a:cs typeface="Calibri"/>
                        </a:rPr>
                        <a:t>ability</a:t>
                      </a:r>
                      <a:r>
                        <a:rPr sz="2400" spc="114" dirty="0">
                          <a:latin typeface="Calibri"/>
                          <a:cs typeface="Calibri"/>
                        </a:rPr>
                        <a:t> of </a:t>
                      </a:r>
                      <a:r>
                        <a:rPr sz="2400" spc="19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180" dirty="0">
                          <a:latin typeface="Calibri"/>
                          <a:cs typeface="Calibri"/>
                        </a:rPr>
                        <a:t>system</a:t>
                      </a:r>
                      <a:r>
                        <a:rPr sz="2400" spc="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60" dirty="0">
                          <a:latin typeface="Calibri"/>
                          <a:cs typeface="Calibri"/>
                        </a:rPr>
                        <a:t>to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972C5A"/>
                      </a:solidFill>
                      <a:prstDash val="solid"/>
                    </a:lnR>
                    <a:lnB w="12700">
                      <a:solidFill>
                        <a:srgbClr val="972C5A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810">
                        <a:lnSpc>
                          <a:spcPts val="2610"/>
                        </a:lnSpc>
                      </a:pPr>
                      <a:r>
                        <a:rPr sz="2400" spc="120" dirty="0">
                          <a:latin typeface="Calibri"/>
                          <a:cs typeface="Calibri"/>
                        </a:rPr>
                        <a:t>perform</a:t>
                      </a:r>
                      <a:r>
                        <a:rPr sz="2400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100" dirty="0">
                          <a:latin typeface="Calibri"/>
                          <a:cs typeface="Calibri"/>
                        </a:rPr>
                        <a:t>its</a:t>
                      </a:r>
                      <a:r>
                        <a:rPr sz="2400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100" dirty="0">
                          <a:latin typeface="Calibri"/>
                          <a:cs typeface="Calibri"/>
                        </a:rPr>
                        <a:t>intended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972C5A"/>
                      </a:solidFill>
                      <a:prstDash val="solid"/>
                    </a:lnL>
                    <a:lnR w="12700">
                      <a:solidFill>
                        <a:srgbClr val="972C5A"/>
                      </a:solidFill>
                      <a:prstDash val="solid"/>
                    </a:lnR>
                    <a:lnT w="12700">
                      <a:solidFill>
                        <a:srgbClr val="972C5A"/>
                      </a:solidFill>
                      <a:prstDash val="solid"/>
                    </a:lnT>
                    <a:lnB w="12700">
                      <a:solidFill>
                        <a:srgbClr val="972C5A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65760">
                <a:tc gridSpan="2">
                  <a:txBody>
                    <a:bodyPr/>
                    <a:lstStyle/>
                    <a:p>
                      <a:pPr marL="37465">
                        <a:lnSpc>
                          <a:spcPts val="2585"/>
                        </a:lnSpc>
                      </a:pPr>
                      <a:r>
                        <a:rPr sz="2400" spc="105" dirty="0">
                          <a:latin typeface="Calibri"/>
                          <a:cs typeface="Calibri"/>
                        </a:rPr>
                        <a:t>function</a:t>
                      </a:r>
                      <a:r>
                        <a:rPr sz="2400" spc="1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75" dirty="0">
                          <a:latin typeface="Calibri"/>
                          <a:cs typeface="Calibri"/>
                        </a:rPr>
                        <a:t>without</a:t>
                      </a:r>
                      <a:r>
                        <a:rPr sz="2400" spc="1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65" dirty="0">
                          <a:latin typeface="Calibri"/>
                          <a:cs typeface="Calibri"/>
                        </a:rPr>
                        <a:t>interruption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972C5A"/>
                      </a:solidFill>
                      <a:prstDash val="solid"/>
                    </a:lnL>
                    <a:lnR w="12700">
                      <a:solidFill>
                        <a:srgbClr val="972C5A"/>
                      </a:solidFill>
                      <a:prstDash val="solid"/>
                    </a:lnR>
                    <a:lnT w="12700">
                      <a:solidFill>
                        <a:srgbClr val="972C5A"/>
                      </a:solidFill>
                      <a:prstDash val="solid"/>
                    </a:lnT>
                    <a:lnB w="12700">
                      <a:solidFill>
                        <a:srgbClr val="972C5A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2585"/>
                        </a:lnSpc>
                      </a:pPr>
                      <a:r>
                        <a:rPr sz="2400" spc="14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2400" spc="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6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2400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19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spc="100" dirty="0">
                          <a:latin typeface="Calibri"/>
                          <a:cs typeface="Calibri"/>
                        </a:rPr>
                        <a:t> high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972C5A"/>
                      </a:solidFill>
                      <a:prstDash val="solid"/>
                    </a:lnL>
                    <a:lnT w="12700">
                      <a:solidFill>
                        <a:srgbClr val="972C5A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43890" y="2180844"/>
            <a:ext cx="30092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</a:pPr>
            <a:r>
              <a:rPr sz="2400" spc="180" dirty="0">
                <a:latin typeface="Calibri"/>
                <a:cs typeface="Calibri"/>
              </a:rPr>
              <a:t>degree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of </a:t>
            </a:r>
            <a:r>
              <a:rPr sz="2400" spc="195" dirty="0">
                <a:latin typeface="Calibri"/>
                <a:cs typeface="Calibri"/>
              </a:rPr>
              <a:t>accuracy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15" dirty="0"/>
              <a:t>Availability</a:t>
            </a:r>
            <a:r>
              <a:rPr spc="15" dirty="0"/>
              <a:t> </a:t>
            </a:r>
            <a:r>
              <a:rPr spc="430" dirty="0"/>
              <a:t>vs</a:t>
            </a:r>
            <a:r>
              <a:rPr spc="65" dirty="0"/>
              <a:t> </a:t>
            </a:r>
            <a:r>
              <a:rPr spc="210" dirty="0"/>
              <a:t>Reliability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2603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75" dirty="0">
                <a:latin typeface="Calibri"/>
                <a:cs typeface="Calibri"/>
              </a:rPr>
              <a:t>A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system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can</a:t>
            </a:r>
            <a:r>
              <a:rPr sz="2400" spc="135" dirty="0">
                <a:latin typeface="Calibri"/>
                <a:cs typeface="Calibri"/>
              </a:rPr>
              <a:t> be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55264" y="2161032"/>
            <a:ext cx="3575685" cy="485140"/>
          </a:xfrm>
          <a:prstGeom prst="rect">
            <a:avLst/>
          </a:prstGeom>
          <a:solidFill>
            <a:srgbClr val="FFFF00"/>
          </a:solidFill>
          <a:ln w="12700">
            <a:solidFill>
              <a:srgbClr val="972C5A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59055">
              <a:lnSpc>
                <a:spcPct val="100000"/>
              </a:lnSpc>
              <a:spcBef>
                <a:spcPts val="254"/>
              </a:spcBef>
            </a:pPr>
            <a:r>
              <a:rPr sz="2400" spc="100" dirty="0">
                <a:latin typeface="Calibri"/>
                <a:cs typeface="Calibri"/>
              </a:rPr>
              <a:t>highly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available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users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3890" y="2543555"/>
            <a:ext cx="6475730" cy="988694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60" dirty="0">
                <a:latin typeface="Calibri"/>
                <a:cs typeface="Calibri"/>
              </a:rPr>
              <a:t>In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85" dirty="0">
                <a:latin typeface="Calibri"/>
                <a:cs typeface="Calibri"/>
              </a:rPr>
              <a:t>that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responds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95" dirty="0">
                <a:latin typeface="Calibri"/>
                <a:cs typeface="Calibri"/>
              </a:rPr>
              <a:t>instantly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every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request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91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20" dirty="0">
                <a:latin typeface="Calibri"/>
                <a:cs typeface="Calibri"/>
              </a:rPr>
              <a:t>However,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don’t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look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behind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the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curtain!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3890" y="3619500"/>
            <a:ext cx="3978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10" dirty="0">
                <a:latin typeface="Calibri"/>
                <a:cs typeface="Calibri"/>
              </a:rPr>
              <a:t>The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system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95" dirty="0">
                <a:latin typeface="Calibri"/>
                <a:cs typeface="Calibri"/>
              </a:rPr>
              <a:t>itself</a:t>
            </a:r>
            <a:r>
              <a:rPr sz="2400" spc="100" dirty="0">
                <a:latin typeface="Calibri"/>
                <a:cs typeface="Calibri"/>
              </a:rPr>
              <a:t> might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be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36008" y="3569208"/>
            <a:ext cx="2402205" cy="485140"/>
          </a:xfrm>
          <a:prstGeom prst="rect">
            <a:avLst/>
          </a:prstGeom>
          <a:solidFill>
            <a:srgbClr val="FFFF00"/>
          </a:solidFill>
          <a:ln w="12700">
            <a:solidFill>
              <a:srgbClr val="972C5A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495"/>
              </a:spcBef>
            </a:pPr>
            <a:r>
              <a:rPr sz="2400" spc="100" dirty="0">
                <a:latin typeface="Calibri"/>
                <a:cs typeface="Calibri"/>
              </a:rPr>
              <a:t>highly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80" dirty="0">
                <a:latin typeface="Calibri"/>
                <a:cs typeface="Calibri"/>
              </a:rPr>
              <a:t>unreliable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3890" y="4101083"/>
            <a:ext cx="6840855" cy="1601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125" dirty="0">
                <a:latin typeface="Calibri"/>
                <a:cs typeface="Calibri"/>
              </a:rPr>
              <a:t>What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use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is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calculator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that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can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answer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every 	</a:t>
            </a:r>
            <a:r>
              <a:rPr sz="2400" spc="125" dirty="0">
                <a:latin typeface="Calibri"/>
                <a:cs typeface="Calibri"/>
              </a:rPr>
              <a:t>question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with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the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wrong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answer?</a:t>
            </a:r>
            <a:endParaRPr sz="2400">
              <a:latin typeface="Calibri"/>
              <a:cs typeface="Calibri"/>
            </a:endParaRPr>
          </a:p>
          <a:p>
            <a:pPr marL="240029" marR="674370" indent="-227329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225" dirty="0">
                <a:latin typeface="Calibri"/>
                <a:cs typeface="Calibri"/>
              </a:rPr>
              <a:t>Or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an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app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that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loses</a:t>
            </a:r>
            <a:r>
              <a:rPr sz="2400" spc="105" dirty="0">
                <a:latin typeface="Calibri"/>
                <a:cs typeface="Calibri"/>
              </a:rPr>
              <a:t> your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data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sometimes 	</a:t>
            </a:r>
            <a:r>
              <a:rPr sz="2400" spc="114" dirty="0">
                <a:latin typeface="Calibri"/>
                <a:cs typeface="Calibri"/>
              </a:rPr>
              <a:t>randomly?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15" dirty="0"/>
              <a:t>Availability</a:t>
            </a:r>
            <a:r>
              <a:rPr spc="15" dirty="0"/>
              <a:t> </a:t>
            </a:r>
            <a:r>
              <a:rPr spc="430" dirty="0"/>
              <a:t>vs</a:t>
            </a:r>
            <a:r>
              <a:rPr spc="65" dirty="0"/>
              <a:t> </a:t>
            </a:r>
            <a:r>
              <a:rPr spc="210" dirty="0"/>
              <a:t>Reliability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068068"/>
            <a:ext cx="6094730" cy="98298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80" dirty="0">
                <a:latin typeface="Calibri"/>
                <a:cs typeface="Calibri"/>
              </a:rPr>
              <a:t>Availability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is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an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appearance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end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users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90" dirty="0">
                <a:latin typeface="Calibri"/>
                <a:cs typeface="Calibri"/>
              </a:rPr>
              <a:t>Reliability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is</a:t>
            </a:r>
            <a:r>
              <a:rPr sz="2400" spc="105" dirty="0">
                <a:latin typeface="Calibri"/>
                <a:cs typeface="Calibri"/>
              </a:rPr>
              <a:t> the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underlying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truth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3891" y="4576317"/>
            <a:ext cx="2759710" cy="1246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4000" b="1" spc="380" dirty="0">
                <a:latin typeface="Calibri"/>
                <a:cs typeface="Calibri"/>
              </a:rPr>
              <a:t>There</a:t>
            </a:r>
            <a:r>
              <a:rPr sz="4000" b="1" spc="20" dirty="0">
                <a:latin typeface="Calibri"/>
                <a:cs typeface="Calibri"/>
              </a:rPr>
              <a:t> </a:t>
            </a:r>
            <a:r>
              <a:rPr sz="4000" b="1" spc="305" dirty="0">
                <a:latin typeface="Calibri"/>
                <a:cs typeface="Calibri"/>
              </a:rPr>
              <a:t>is</a:t>
            </a:r>
            <a:r>
              <a:rPr sz="4000" b="1" spc="55" dirty="0">
                <a:latin typeface="Calibri"/>
                <a:cs typeface="Calibri"/>
              </a:rPr>
              <a:t> </a:t>
            </a:r>
            <a:r>
              <a:rPr sz="4000" b="1" spc="250" dirty="0">
                <a:latin typeface="Calibri"/>
                <a:cs typeface="Calibri"/>
              </a:rPr>
              <a:t>no </a:t>
            </a:r>
            <a:r>
              <a:rPr sz="4000" b="1" spc="275" dirty="0">
                <a:latin typeface="Calibri"/>
                <a:cs typeface="Calibri"/>
              </a:rPr>
              <a:t>spoon.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34445" y="5523660"/>
            <a:ext cx="446786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</a:tabLst>
            </a:pPr>
            <a:r>
              <a:rPr sz="1600" spc="95" dirty="0">
                <a:latin typeface="Calibri"/>
                <a:cs typeface="Calibri"/>
              </a:rPr>
              <a:t>“The</a:t>
            </a:r>
            <a:r>
              <a:rPr sz="1600" spc="60" dirty="0">
                <a:latin typeface="Calibri"/>
                <a:cs typeface="Calibri"/>
              </a:rPr>
              <a:t> </a:t>
            </a:r>
            <a:r>
              <a:rPr sz="1600" spc="70" dirty="0">
                <a:latin typeface="Calibri"/>
                <a:cs typeface="Calibri"/>
              </a:rPr>
              <a:t>cloud”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95" dirty="0">
                <a:latin typeface="Calibri"/>
                <a:cs typeface="Calibri"/>
              </a:rPr>
              <a:t>is</a:t>
            </a:r>
            <a:r>
              <a:rPr sz="1600" spc="60" dirty="0">
                <a:latin typeface="Calibri"/>
                <a:cs typeface="Calibri"/>
              </a:rPr>
              <a:t> </a:t>
            </a:r>
            <a:r>
              <a:rPr sz="1600" spc="65" dirty="0">
                <a:latin typeface="Calibri"/>
                <a:cs typeface="Calibri"/>
              </a:rPr>
              <a:t>just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114" dirty="0">
                <a:latin typeface="Calibri"/>
                <a:cs typeface="Calibri"/>
              </a:rPr>
              <a:t>someone</a:t>
            </a:r>
            <a:r>
              <a:rPr sz="1600" spc="45" dirty="0">
                <a:latin typeface="Calibri"/>
                <a:cs typeface="Calibri"/>
              </a:rPr>
              <a:t> </a:t>
            </a:r>
            <a:r>
              <a:rPr sz="1600" spc="95" dirty="0">
                <a:latin typeface="Calibri"/>
                <a:cs typeface="Calibri"/>
              </a:rPr>
              <a:t>else’s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70" dirty="0">
                <a:latin typeface="Calibri"/>
                <a:cs typeface="Calibri"/>
              </a:rPr>
              <a:t>computer.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272" y="682751"/>
            <a:ext cx="10884408" cy="327660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290068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52502" y="3550920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52502" y="807719"/>
            <a:ext cx="539750" cy="1127760"/>
          </a:xfrm>
          <a:custGeom>
            <a:avLst/>
            <a:gdLst/>
            <a:ahLst/>
            <a:cxnLst/>
            <a:rect l="l" t="t" r="r" b="b"/>
            <a:pathLst>
              <a:path w="539750" h="1127760">
                <a:moveTo>
                  <a:pt x="539496" y="0"/>
                </a:moveTo>
                <a:lnTo>
                  <a:pt x="451993" y="8826"/>
                </a:lnTo>
                <a:lnTo>
                  <a:pt x="404408" y="20758"/>
                </a:lnTo>
                <a:lnTo>
                  <a:pt x="358511" y="36615"/>
                </a:lnTo>
                <a:lnTo>
                  <a:pt x="314494" y="56206"/>
                </a:lnTo>
                <a:lnTo>
                  <a:pt x="272546" y="79340"/>
                </a:lnTo>
                <a:lnTo>
                  <a:pt x="232859" y="105827"/>
                </a:lnTo>
                <a:lnTo>
                  <a:pt x="195622" y="135476"/>
                </a:lnTo>
                <a:lnTo>
                  <a:pt x="161027" y="168095"/>
                </a:lnTo>
                <a:lnTo>
                  <a:pt x="129265" y="203495"/>
                </a:lnTo>
                <a:lnTo>
                  <a:pt x="100525" y="241484"/>
                </a:lnTo>
                <a:lnTo>
                  <a:pt x="74999" y="281871"/>
                </a:lnTo>
                <a:lnTo>
                  <a:pt x="52877" y="324466"/>
                </a:lnTo>
                <a:lnTo>
                  <a:pt x="34349" y="369078"/>
                </a:lnTo>
                <a:lnTo>
                  <a:pt x="19607" y="415516"/>
                </a:lnTo>
                <a:lnTo>
                  <a:pt x="8841" y="463590"/>
                </a:lnTo>
                <a:lnTo>
                  <a:pt x="2242" y="513108"/>
                </a:lnTo>
                <a:lnTo>
                  <a:pt x="0" y="563880"/>
                </a:lnTo>
                <a:lnTo>
                  <a:pt x="2242" y="614651"/>
                </a:lnTo>
                <a:lnTo>
                  <a:pt x="8841" y="664169"/>
                </a:lnTo>
                <a:lnTo>
                  <a:pt x="19607" y="712243"/>
                </a:lnTo>
                <a:lnTo>
                  <a:pt x="34349" y="758681"/>
                </a:lnTo>
                <a:lnTo>
                  <a:pt x="52877" y="803293"/>
                </a:lnTo>
                <a:lnTo>
                  <a:pt x="74999" y="845888"/>
                </a:lnTo>
                <a:lnTo>
                  <a:pt x="100525" y="886275"/>
                </a:lnTo>
                <a:lnTo>
                  <a:pt x="129265" y="924264"/>
                </a:lnTo>
                <a:lnTo>
                  <a:pt x="161027" y="959664"/>
                </a:lnTo>
                <a:lnTo>
                  <a:pt x="195622" y="992283"/>
                </a:lnTo>
                <a:lnTo>
                  <a:pt x="232859" y="1021932"/>
                </a:lnTo>
                <a:lnTo>
                  <a:pt x="272546" y="1048419"/>
                </a:lnTo>
                <a:lnTo>
                  <a:pt x="314494" y="1071553"/>
                </a:lnTo>
                <a:lnTo>
                  <a:pt x="358511" y="1091144"/>
                </a:lnTo>
                <a:lnTo>
                  <a:pt x="404408" y="1107001"/>
                </a:lnTo>
                <a:lnTo>
                  <a:pt x="451993" y="1118933"/>
                </a:lnTo>
                <a:lnTo>
                  <a:pt x="539496" y="1127760"/>
                </a:lnTo>
                <a:lnTo>
                  <a:pt x="539496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52524" y="0"/>
            <a:ext cx="539750" cy="563880"/>
          </a:xfrm>
          <a:custGeom>
            <a:avLst/>
            <a:gdLst/>
            <a:ahLst/>
            <a:cxnLst/>
            <a:rect l="l" t="t" r="r" b="b"/>
            <a:pathLst>
              <a:path w="539750" h="563880">
                <a:moveTo>
                  <a:pt x="539470" y="0"/>
                </a:moveTo>
                <a:lnTo>
                  <a:pt x="0" y="0"/>
                </a:lnTo>
                <a:lnTo>
                  <a:pt x="2216" y="50968"/>
                </a:lnTo>
                <a:lnTo>
                  <a:pt x="8816" y="100468"/>
                </a:lnTo>
                <a:lnTo>
                  <a:pt x="19582" y="148523"/>
                </a:lnTo>
                <a:lnTo>
                  <a:pt x="34324" y="194944"/>
                </a:lnTo>
                <a:lnTo>
                  <a:pt x="52851" y="239539"/>
                </a:lnTo>
                <a:lnTo>
                  <a:pt x="74973" y="282118"/>
                </a:lnTo>
                <a:lnTo>
                  <a:pt x="100500" y="322489"/>
                </a:lnTo>
                <a:lnTo>
                  <a:pt x="129239" y="360464"/>
                </a:lnTo>
                <a:lnTo>
                  <a:pt x="161002" y="395849"/>
                </a:lnTo>
                <a:lnTo>
                  <a:pt x="195597" y="428456"/>
                </a:lnTo>
                <a:lnTo>
                  <a:pt x="232833" y="458093"/>
                </a:lnTo>
                <a:lnTo>
                  <a:pt x="272521" y="484569"/>
                </a:lnTo>
                <a:lnTo>
                  <a:pt x="314468" y="507694"/>
                </a:lnTo>
                <a:lnTo>
                  <a:pt x="358486" y="527276"/>
                </a:lnTo>
                <a:lnTo>
                  <a:pt x="404382" y="543126"/>
                </a:lnTo>
                <a:lnTo>
                  <a:pt x="451967" y="555053"/>
                </a:lnTo>
                <a:lnTo>
                  <a:pt x="539470" y="563880"/>
                </a:lnTo>
                <a:lnTo>
                  <a:pt x="539470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3880" y="6086855"/>
            <a:ext cx="11058525" cy="0"/>
          </a:xfrm>
          <a:custGeom>
            <a:avLst/>
            <a:gdLst/>
            <a:ahLst/>
            <a:cxnLst/>
            <a:rect l="l" t="t" r="r" b="b"/>
            <a:pathLst>
              <a:path w="11058525">
                <a:moveTo>
                  <a:pt x="0" y="0"/>
                </a:moveTo>
                <a:lnTo>
                  <a:pt x="11058347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470392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350" dirty="0">
                <a:solidFill>
                  <a:srgbClr val="FFFFFF"/>
                </a:solidFill>
              </a:rPr>
              <a:t>Reliability</a:t>
            </a:r>
            <a:endParaRPr sz="6600"/>
          </a:p>
        </p:txBody>
      </p:sp>
      <p:grpSp>
        <p:nvGrpSpPr>
          <p:cNvPr id="6" name="object 6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7" name="object 7"/>
            <p:cNvSpPr/>
            <p:nvPr/>
          </p:nvSpPr>
          <p:spPr>
            <a:xfrm>
              <a:off x="563880" y="6086855"/>
              <a:ext cx="7336155" cy="0"/>
            </a:xfrm>
            <a:custGeom>
              <a:avLst/>
              <a:gdLst/>
              <a:ahLst/>
              <a:cxnLst/>
              <a:rect l="l" t="t" r="r" b="b"/>
              <a:pathLst>
                <a:path w="7336155">
                  <a:moveTo>
                    <a:pt x="0" y="0"/>
                  </a:moveTo>
                  <a:lnTo>
                    <a:pt x="7335837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10" dirty="0"/>
              <a:t>Reliability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068068"/>
            <a:ext cx="6745605" cy="171450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85" dirty="0">
                <a:latin typeface="Calibri"/>
                <a:cs typeface="Calibri"/>
              </a:rPr>
              <a:t>How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dependable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system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  <a:p>
            <a:pPr marL="239395" marR="5080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665" algn="l"/>
              </a:tabLst>
            </a:pPr>
            <a:r>
              <a:rPr sz="2400" spc="210" dirty="0">
                <a:latin typeface="Calibri"/>
                <a:cs typeface="Calibri"/>
              </a:rPr>
              <a:t>The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ability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of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system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perform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its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intended 	</a:t>
            </a:r>
            <a:r>
              <a:rPr sz="2400" spc="105" dirty="0">
                <a:latin typeface="Calibri"/>
                <a:cs typeface="Calibri"/>
              </a:rPr>
              <a:t>function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without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interruption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and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with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high 	</a:t>
            </a:r>
            <a:r>
              <a:rPr sz="2400" spc="180" dirty="0">
                <a:latin typeface="Calibri"/>
                <a:cs typeface="Calibri"/>
              </a:rPr>
              <a:t>degree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of </a:t>
            </a:r>
            <a:r>
              <a:rPr sz="2400" spc="195" dirty="0">
                <a:latin typeface="Calibri"/>
                <a:cs typeface="Calibri"/>
              </a:rPr>
              <a:t>accuracy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05" dirty="0"/>
              <a:t>Why</a:t>
            </a:r>
            <a:r>
              <a:rPr spc="35" dirty="0"/>
              <a:t> </a:t>
            </a:r>
            <a:r>
              <a:rPr spc="330" dirty="0"/>
              <a:t>Is</a:t>
            </a:r>
            <a:r>
              <a:rPr spc="35" dirty="0"/>
              <a:t> </a:t>
            </a:r>
            <a:r>
              <a:rPr spc="145" dirty="0"/>
              <a:t>It</a:t>
            </a:r>
            <a:r>
              <a:rPr spc="35" dirty="0"/>
              <a:t> </a:t>
            </a:r>
            <a:r>
              <a:rPr spc="365" dirty="0"/>
              <a:t>Needed?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7103745" cy="1601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672465" indent="-227329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225" dirty="0">
                <a:latin typeface="Calibri"/>
                <a:cs typeface="Calibri"/>
              </a:rPr>
              <a:t>You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have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trust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that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your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cloud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provider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is 	</a:t>
            </a:r>
            <a:r>
              <a:rPr sz="2400" spc="135" dirty="0">
                <a:latin typeface="Calibri"/>
                <a:cs typeface="Calibri"/>
              </a:rPr>
              <a:t>doing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everything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204" dirty="0">
                <a:latin typeface="Calibri"/>
                <a:cs typeface="Calibri"/>
              </a:rPr>
              <a:t>can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70" dirty="0">
                <a:latin typeface="Calibri"/>
                <a:cs typeface="Calibri"/>
              </a:rPr>
              <a:t>make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its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platform 	</a:t>
            </a:r>
            <a:r>
              <a:rPr sz="2400" spc="80" dirty="0">
                <a:latin typeface="Calibri"/>
                <a:cs typeface="Calibri"/>
              </a:rPr>
              <a:t>reliable</a:t>
            </a:r>
            <a:endParaRPr sz="2400">
              <a:latin typeface="Calibri"/>
              <a:cs typeface="Calibri"/>
            </a:endParaRPr>
          </a:p>
          <a:p>
            <a:pPr marL="240029" indent="-227329" algn="just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85" dirty="0">
                <a:latin typeface="Calibri"/>
                <a:cs typeface="Calibri"/>
              </a:rPr>
              <a:t>This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includes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transparency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during </a:t>
            </a:r>
            <a:r>
              <a:rPr sz="2400" spc="155" dirty="0">
                <a:latin typeface="Calibri"/>
                <a:cs typeface="Calibri"/>
              </a:rPr>
              <a:t>service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issues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5" dirty="0"/>
              <a:t>How</a:t>
            </a:r>
            <a:r>
              <a:rPr spc="25" dirty="0"/>
              <a:t> </a:t>
            </a:r>
            <a:r>
              <a:rPr spc="330" dirty="0"/>
              <a:t>Is</a:t>
            </a:r>
            <a:r>
              <a:rPr spc="35" dirty="0"/>
              <a:t> </a:t>
            </a:r>
            <a:r>
              <a:rPr spc="145" dirty="0"/>
              <a:t>It</a:t>
            </a:r>
            <a:r>
              <a:rPr spc="60" dirty="0"/>
              <a:t> </a:t>
            </a:r>
            <a:r>
              <a:rPr spc="355" dirty="0"/>
              <a:t>Achieved?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068068"/>
            <a:ext cx="4580890" cy="194310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30" dirty="0">
                <a:latin typeface="Calibri"/>
                <a:cs typeface="Calibri"/>
              </a:rPr>
              <a:t>Auto-</a:t>
            </a:r>
            <a:r>
              <a:rPr sz="2400" spc="155" dirty="0">
                <a:latin typeface="Calibri"/>
                <a:cs typeface="Calibri"/>
              </a:rPr>
              <a:t>scaling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Multi-</a:t>
            </a:r>
            <a:r>
              <a:rPr sz="2400" spc="125" dirty="0">
                <a:latin typeface="Calibri"/>
                <a:cs typeface="Calibri"/>
              </a:rPr>
              <a:t>region</a:t>
            </a:r>
            <a:r>
              <a:rPr sz="2400" spc="380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deployments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70" dirty="0">
                <a:latin typeface="Calibri"/>
                <a:cs typeface="Calibri"/>
              </a:rPr>
              <a:t>Data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backup</a:t>
            </a:r>
            <a:r>
              <a:rPr sz="2400" spc="145" dirty="0">
                <a:latin typeface="Calibri"/>
                <a:cs typeface="Calibri"/>
              </a:rPr>
              <a:t> and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95" dirty="0">
                <a:latin typeface="Calibri"/>
                <a:cs typeface="Calibri"/>
              </a:rPr>
              <a:t>replication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25" dirty="0">
                <a:latin typeface="Calibri"/>
                <a:cs typeface="Calibri"/>
              </a:rPr>
              <a:t>Health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probes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and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self-</a:t>
            </a:r>
            <a:r>
              <a:rPr sz="2400" spc="105" dirty="0">
                <a:latin typeface="Calibri"/>
                <a:cs typeface="Calibri"/>
              </a:rPr>
              <a:t>healing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69220" y="2706058"/>
            <a:ext cx="4857115" cy="1449070"/>
            <a:chOff x="3669220" y="2706058"/>
            <a:chExt cx="4857115" cy="1449070"/>
          </a:xfrm>
        </p:grpSpPr>
        <p:sp>
          <p:nvSpPr>
            <p:cNvPr id="3" name="object 3"/>
            <p:cNvSpPr/>
            <p:nvPr/>
          </p:nvSpPr>
          <p:spPr>
            <a:xfrm>
              <a:off x="3683508" y="2720346"/>
              <a:ext cx="4828540" cy="1420495"/>
            </a:xfrm>
            <a:custGeom>
              <a:avLst/>
              <a:gdLst/>
              <a:ahLst/>
              <a:cxnLst/>
              <a:rect l="l" t="t" r="r" b="b"/>
              <a:pathLst>
                <a:path w="4828540" h="1420495">
                  <a:moveTo>
                    <a:pt x="0" y="236727"/>
                  </a:moveTo>
                  <a:lnTo>
                    <a:pt x="4809" y="189017"/>
                  </a:lnTo>
                  <a:lnTo>
                    <a:pt x="18604" y="144580"/>
                  </a:lnTo>
                  <a:lnTo>
                    <a:pt x="40431" y="104368"/>
                  </a:lnTo>
                  <a:lnTo>
                    <a:pt x="69338" y="69334"/>
                  </a:lnTo>
                  <a:lnTo>
                    <a:pt x="104374" y="40428"/>
                  </a:lnTo>
                  <a:lnTo>
                    <a:pt x="144585" y="18602"/>
                  </a:lnTo>
                  <a:lnTo>
                    <a:pt x="189021" y="4809"/>
                  </a:lnTo>
                  <a:lnTo>
                    <a:pt x="236728" y="0"/>
                  </a:lnTo>
                  <a:lnTo>
                    <a:pt x="4591304" y="0"/>
                  </a:lnTo>
                  <a:lnTo>
                    <a:pt x="4639010" y="4809"/>
                  </a:lnTo>
                  <a:lnTo>
                    <a:pt x="4683446" y="18602"/>
                  </a:lnTo>
                  <a:lnTo>
                    <a:pt x="4723657" y="40428"/>
                  </a:lnTo>
                  <a:lnTo>
                    <a:pt x="4758693" y="69334"/>
                  </a:lnTo>
                  <a:lnTo>
                    <a:pt x="4787600" y="104368"/>
                  </a:lnTo>
                  <a:lnTo>
                    <a:pt x="4809427" y="144580"/>
                  </a:lnTo>
                  <a:lnTo>
                    <a:pt x="4823222" y="189017"/>
                  </a:lnTo>
                  <a:lnTo>
                    <a:pt x="4828032" y="236727"/>
                  </a:lnTo>
                  <a:lnTo>
                    <a:pt x="4828032" y="1183627"/>
                  </a:lnTo>
                  <a:lnTo>
                    <a:pt x="4823222" y="1231338"/>
                  </a:lnTo>
                  <a:lnTo>
                    <a:pt x="4809427" y="1275776"/>
                  </a:lnTo>
                  <a:lnTo>
                    <a:pt x="4787600" y="1315990"/>
                  </a:lnTo>
                  <a:lnTo>
                    <a:pt x="4758693" y="1351027"/>
                  </a:lnTo>
                  <a:lnTo>
                    <a:pt x="4723657" y="1379935"/>
                  </a:lnTo>
                  <a:lnTo>
                    <a:pt x="4683446" y="1401763"/>
                  </a:lnTo>
                  <a:lnTo>
                    <a:pt x="4639010" y="1415558"/>
                  </a:lnTo>
                  <a:lnTo>
                    <a:pt x="4591304" y="1420367"/>
                  </a:lnTo>
                  <a:lnTo>
                    <a:pt x="236728" y="1420367"/>
                  </a:lnTo>
                  <a:lnTo>
                    <a:pt x="189021" y="1415558"/>
                  </a:lnTo>
                  <a:lnTo>
                    <a:pt x="144585" y="1401763"/>
                  </a:lnTo>
                  <a:lnTo>
                    <a:pt x="104374" y="1379935"/>
                  </a:lnTo>
                  <a:lnTo>
                    <a:pt x="69338" y="1351027"/>
                  </a:lnTo>
                  <a:lnTo>
                    <a:pt x="40431" y="1315990"/>
                  </a:lnTo>
                  <a:lnTo>
                    <a:pt x="18604" y="1275776"/>
                  </a:lnTo>
                  <a:lnTo>
                    <a:pt x="4809" y="1231338"/>
                  </a:lnTo>
                  <a:lnTo>
                    <a:pt x="0" y="1183627"/>
                  </a:lnTo>
                  <a:lnTo>
                    <a:pt x="0" y="236727"/>
                  </a:lnTo>
                  <a:close/>
                </a:path>
              </a:pathLst>
            </a:custGeom>
            <a:ln w="28575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4760" y="2749296"/>
              <a:ext cx="4602479" cy="13594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266944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891" y="709913"/>
            <a:ext cx="3723004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790"/>
              </a:lnSpc>
              <a:spcBef>
                <a:spcPts val="100"/>
              </a:spcBef>
            </a:pPr>
            <a:r>
              <a:rPr sz="4200" spc="545" dirty="0">
                <a:solidFill>
                  <a:srgbClr val="FFFFFF"/>
                </a:solidFill>
              </a:rPr>
              <a:t>AZ-</a:t>
            </a:r>
            <a:r>
              <a:rPr sz="4200" spc="680" dirty="0">
                <a:solidFill>
                  <a:srgbClr val="FFFFFF"/>
                </a:solidFill>
              </a:rPr>
              <a:t>900</a:t>
            </a:r>
            <a:endParaRPr sz="4200"/>
          </a:p>
          <a:p>
            <a:pPr marL="12700" marR="5080">
              <a:lnSpc>
                <a:spcPts val="4540"/>
              </a:lnSpc>
              <a:spcBef>
                <a:spcPts val="315"/>
              </a:spcBef>
            </a:pPr>
            <a:r>
              <a:rPr sz="4200" spc="285" dirty="0">
                <a:solidFill>
                  <a:srgbClr val="FFFFFF"/>
                </a:solidFill>
              </a:rPr>
              <a:t>Microsoft </a:t>
            </a:r>
            <a:r>
              <a:rPr sz="4200" spc="370" dirty="0">
                <a:solidFill>
                  <a:srgbClr val="FFFFFF"/>
                </a:solidFill>
              </a:rPr>
              <a:t>Azure </a:t>
            </a:r>
            <a:r>
              <a:rPr sz="4200" spc="340" dirty="0">
                <a:solidFill>
                  <a:srgbClr val="FFFFFF"/>
                </a:solidFill>
              </a:rPr>
              <a:t>Fundamentals</a:t>
            </a:r>
            <a:endParaRPr sz="4200"/>
          </a:p>
        </p:txBody>
      </p:sp>
      <p:sp>
        <p:nvSpPr>
          <p:cNvPr id="6" name="object 6"/>
          <p:cNvSpPr txBox="1"/>
          <p:nvPr/>
        </p:nvSpPr>
        <p:spPr>
          <a:xfrm>
            <a:off x="643891" y="5386052"/>
            <a:ext cx="26390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2000" spc="160" dirty="0" smtClean="0">
                <a:solidFill>
                  <a:srgbClr val="FFFFFF"/>
                </a:solidFill>
                <a:latin typeface="Calibri"/>
                <a:cs typeface="Calibri"/>
              </a:rPr>
              <a:t>Gopal Das, Instructor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8" name="object 8"/>
            <p:cNvSpPr/>
            <p:nvPr/>
          </p:nvSpPr>
          <p:spPr>
            <a:xfrm>
              <a:off x="563880" y="6086855"/>
              <a:ext cx="4135120" cy="0"/>
            </a:xfrm>
            <a:custGeom>
              <a:avLst/>
              <a:gdLst/>
              <a:ahLst/>
              <a:cxnLst/>
              <a:rect l="l" t="t" r="r" b="b"/>
              <a:pathLst>
                <a:path w="4135120">
                  <a:moveTo>
                    <a:pt x="0" y="0"/>
                  </a:moveTo>
                  <a:lnTo>
                    <a:pt x="4134535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65832" y="6245352"/>
            <a:ext cx="7260590" cy="514243"/>
          </a:xfrm>
          <a:prstGeom prst="rect">
            <a:avLst/>
          </a:prstGeom>
          <a:solidFill>
            <a:srgbClr val="312A1C"/>
          </a:solidFill>
        </p:spPr>
        <p:txBody>
          <a:bodyPr vert="horz" wrap="square" lIns="0" tIns="82550" rIns="0" bIns="0" rtlCol="0">
            <a:spAutoFit/>
          </a:bodyPr>
          <a:lstStyle/>
          <a:p>
            <a:pPr marL="2883535" marR="680085" indent="-2197735">
              <a:lnSpc>
                <a:spcPct val="100000"/>
              </a:lnSpc>
              <a:spcBef>
                <a:spcPts val="650"/>
              </a:spcBef>
            </a:pPr>
            <a:r>
              <a:rPr sz="1400" i="1" spc="-85" dirty="0" smtClean="0">
                <a:solidFill>
                  <a:srgbClr val="CCCCCC"/>
                </a:solidFill>
                <a:latin typeface="Trebuchet MS"/>
                <a:cs typeface="Trebuchet MS"/>
              </a:rPr>
              <a:t>,</a:t>
            </a:r>
            <a:r>
              <a:rPr sz="1400" i="1" spc="-40" dirty="0" smtClean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50" dirty="0">
                <a:solidFill>
                  <a:srgbClr val="CCCCCC"/>
                </a:solidFill>
                <a:latin typeface="Trebuchet MS"/>
                <a:cs typeface="Trebuchet MS"/>
              </a:rPr>
              <a:t>softwarearchitect.ca…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40" dirty="0">
                <a:solidFill>
                  <a:srgbClr val="CCCCCC"/>
                </a:solidFill>
                <a:latin typeface="Trebuchet MS"/>
                <a:cs typeface="Trebuchet MS"/>
              </a:rPr>
              <a:t>get</a:t>
            </a:r>
            <a:r>
              <a:rPr sz="1400" i="1" spc="-3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0" dirty="0">
                <a:solidFill>
                  <a:srgbClr val="CCCCCC"/>
                </a:solidFill>
                <a:latin typeface="Trebuchet MS"/>
                <a:cs typeface="Trebuchet MS"/>
              </a:rPr>
              <a:t>the</a:t>
            </a:r>
            <a:r>
              <a:rPr sz="1400" i="1" spc="-6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course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CCCCCC"/>
                </a:solidFill>
                <a:latin typeface="Trebuchet MS"/>
                <a:cs typeface="Trebuchet MS"/>
              </a:rPr>
              <a:t>for</a:t>
            </a:r>
            <a:r>
              <a:rPr sz="1400" i="1" spc="-4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these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slides</a:t>
            </a:r>
            <a:r>
              <a:rPr sz="1400" i="1" spc="-2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at: 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  <a:hlinkClick r:id="rId4"/>
              </a:rPr>
              <a:t>http://sjd.ca/az900</a:t>
            </a: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470392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425" dirty="0">
                <a:solidFill>
                  <a:srgbClr val="FFFFFF"/>
                </a:solidFill>
              </a:rPr>
              <a:t>Predictability</a:t>
            </a:r>
            <a:endParaRPr sz="6600"/>
          </a:p>
        </p:txBody>
      </p:sp>
      <p:grpSp>
        <p:nvGrpSpPr>
          <p:cNvPr id="6" name="object 6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7" name="object 7"/>
            <p:cNvSpPr/>
            <p:nvPr/>
          </p:nvSpPr>
          <p:spPr>
            <a:xfrm>
              <a:off x="563880" y="6086855"/>
              <a:ext cx="7336155" cy="0"/>
            </a:xfrm>
            <a:custGeom>
              <a:avLst/>
              <a:gdLst/>
              <a:ahLst/>
              <a:cxnLst/>
              <a:rect l="l" t="t" r="r" b="b"/>
              <a:pathLst>
                <a:path w="7336155">
                  <a:moveTo>
                    <a:pt x="0" y="0"/>
                  </a:moveTo>
                  <a:lnTo>
                    <a:pt x="7335837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50" dirty="0"/>
              <a:t>Predictability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180844"/>
            <a:ext cx="6109970" cy="1235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403860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210" dirty="0">
                <a:latin typeface="Calibri"/>
                <a:cs typeface="Calibri"/>
              </a:rPr>
              <a:t>The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ability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forecast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and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control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the 	</a:t>
            </a:r>
            <a:r>
              <a:rPr sz="2400" spc="145" dirty="0">
                <a:latin typeface="Calibri"/>
                <a:cs typeface="Calibri"/>
              </a:rPr>
              <a:t>performance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and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behavior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of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70" dirty="0">
                <a:latin typeface="Calibri"/>
                <a:cs typeface="Calibri"/>
              </a:rPr>
              <a:t>system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45" dirty="0">
                <a:latin typeface="Calibri"/>
                <a:cs typeface="Calibri"/>
              </a:rPr>
              <a:t>Includes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the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ability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predict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85" dirty="0">
                <a:latin typeface="Calibri"/>
                <a:cs typeface="Calibri"/>
              </a:rPr>
              <a:t>future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costs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05" dirty="0"/>
              <a:t>Why</a:t>
            </a:r>
            <a:r>
              <a:rPr spc="35" dirty="0"/>
              <a:t> </a:t>
            </a:r>
            <a:r>
              <a:rPr spc="330" dirty="0"/>
              <a:t>Is</a:t>
            </a:r>
            <a:r>
              <a:rPr spc="35" dirty="0"/>
              <a:t> </a:t>
            </a:r>
            <a:r>
              <a:rPr spc="145" dirty="0"/>
              <a:t>It</a:t>
            </a:r>
            <a:r>
              <a:rPr spc="35" dirty="0"/>
              <a:t> </a:t>
            </a:r>
            <a:r>
              <a:rPr spc="365" dirty="0"/>
              <a:t>Needed?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96967" y="2231135"/>
            <a:ext cx="1694814" cy="368935"/>
          </a:xfrm>
          <a:prstGeom prst="rect">
            <a:avLst/>
          </a:prstGeom>
          <a:solidFill>
            <a:srgbClr val="FFFF00"/>
          </a:solidFill>
          <a:ln w="12700">
            <a:solidFill>
              <a:srgbClr val="972C5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ts val="2585"/>
              </a:lnSpc>
            </a:pPr>
            <a:r>
              <a:rPr sz="2400" spc="145" dirty="0">
                <a:latin typeface="Calibri"/>
                <a:cs typeface="Calibri"/>
              </a:rPr>
              <a:t>confidence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3890" y="2180844"/>
            <a:ext cx="6870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  <a:tab pos="5760720" algn="l"/>
              </a:tabLst>
            </a:pPr>
            <a:r>
              <a:rPr sz="2400" spc="105" dirty="0">
                <a:latin typeface="Calibri"/>
                <a:cs typeface="Calibri"/>
              </a:rPr>
              <a:t>Predictability </a:t>
            </a:r>
            <a:r>
              <a:rPr sz="2400" spc="165" dirty="0">
                <a:latin typeface="Calibri"/>
                <a:cs typeface="Calibri"/>
              </a:rPr>
              <a:t>gives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you </a:t>
            </a:r>
            <a:r>
              <a:rPr sz="2400" spc="80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85" dirty="0">
                <a:latin typeface="Calibri"/>
                <a:cs typeface="Calibri"/>
              </a:rPr>
              <a:t>that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3890" y="2546603"/>
            <a:ext cx="7010400" cy="1601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>
              <a:lnSpc>
                <a:spcPct val="100000"/>
              </a:lnSpc>
              <a:spcBef>
                <a:spcPts val="100"/>
              </a:spcBef>
            </a:pPr>
            <a:r>
              <a:rPr sz="2400" spc="180" dirty="0">
                <a:latin typeface="Calibri"/>
                <a:cs typeface="Calibri"/>
              </a:rPr>
              <a:t>system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continue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to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perform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at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the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expected </a:t>
            </a:r>
            <a:r>
              <a:rPr sz="2400" spc="85" dirty="0">
                <a:latin typeface="Calibri"/>
                <a:cs typeface="Calibri"/>
              </a:rPr>
              <a:t>level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105" dirty="0">
                <a:latin typeface="Calibri"/>
                <a:cs typeface="Calibri"/>
              </a:rPr>
              <a:t> the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future</a:t>
            </a:r>
            <a:endParaRPr sz="2400">
              <a:latin typeface="Calibri"/>
              <a:cs typeface="Calibri"/>
            </a:endParaRPr>
          </a:p>
          <a:p>
            <a:pPr marL="240029" marR="574675" indent="-227329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175" dirty="0">
                <a:latin typeface="Calibri"/>
                <a:cs typeface="Calibri"/>
              </a:rPr>
              <a:t>And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of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course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85" dirty="0">
                <a:latin typeface="Calibri"/>
                <a:cs typeface="Calibri"/>
              </a:rPr>
              <a:t>that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you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55" dirty="0">
                <a:latin typeface="Calibri"/>
                <a:cs typeface="Calibri"/>
              </a:rPr>
              <a:t>won’t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get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a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crazy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bill 	</a:t>
            </a:r>
            <a:r>
              <a:rPr sz="2400" spc="145" dirty="0">
                <a:latin typeface="Calibri"/>
                <a:cs typeface="Calibri"/>
              </a:rPr>
              <a:t>unexpectedly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5" dirty="0"/>
              <a:t>How</a:t>
            </a:r>
            <a:r>
              <a:rPr spc="25" dirty="0"/>
              <a:t> </a:t>
            </a:r>
            <a:r>
              <a:rPr spc="330" dirty="0"/>
              <a:t>Is</a:t>
            </a:r>
            <a:r>
              <a:rPr spc="35" dirty="0"/>
              <a:t> </a:t>
            </a:r>
            <a:r>
              <a:rPr spc="145" dirty="0"/>
              <a:t>It</a:t>
            </a:r>
            <a:r>
              <a:rPr spc="60" dirty="0"/>
              <a:t> </a:t>
            </a:r>
            <a:r>
              <a:rPr spc="355" dirty="0"/>
              <a:t>Achieved?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890" y="2068068"/>
            <a:ext cx="6320790" cy="290322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45" dirty="0">
                <a:latin typeface="Calibri"/>
                <a:cs typeface="Calibri"/>
              </a:rPr>
              <a:t>Autoscaling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29" dirty="0">
                <a:latin typeface="Calibri"/>
                <a:cs typeface="Calibri"/>
              </a:rPr>
              <a:t>Load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balancing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10" dirty="0">
                <a:latin typeface="Calibri"/>
                <a:cs typeface="Calibri"/>
              </a:rPr>
              <a:t>Different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instance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types,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sizes,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pricing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95" dirty="0">
                <a:latin typeface="Calibri"/>
                <a:cs typeface="Calibri"/>
              </a:rPr>
              <a:t>tiers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254" dirty="0">
                <a:latin typeface="Calibri"/>
                <a:cs typeface="Calibri"/>
              </a:rPr>
              <a:t>Cost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management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tools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75" dirty="0">
                <a:latin typeface="Calibri"/>
                <a:cs typeface="Calibri"/>
              </a:rPr>
              <a:t>API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145" dirty="0">
                <a:latin typeface="Calibri"/>
                <a:cs typeface="Calibri"/>
              </a:rPr>
              <a:t>Pricing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calculators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60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266944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43891" y="694673"/>
            <a:ext cx="3850640" cy="284416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 marR="5080">
              <a:lnSpc>
                <a:spcPts val="5400"/>
              </a:lnSpc>
              <a:spcBef>
                <a:spcPts val="770"/>
              </a:spcBef>
            </a:pPr>
            <a:r>
              <a:rPr sz="5000" b="1" spc="33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5000"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00" b="1" spc="490" dirty="0">
                <a:solidFill>
                  <a:srgbClr val="FFFFFF"/>
                </a:solidFill>
                <a:latin typeface="Calibri"/>
                <a:cs typeface="Calibri"/>
              </a:rPr>
              <a:t>makes </a:t>
            </a:r>
            <a:r>
              <a:rPr sz="5000" b="1" spc="430" dirty="0">
                <a:solidFill>
                  <a:srgbClr val="FFFFFF"/>
                </a:solidFill>
                <a:latin typeface="Calibri"/>
                <a:cs typeface="Calibri"/>
              </a:rPr>
              <a:t>Cloud </a:t>
            </a:r>
            <a:r>
              <a:rPr sz="5000" b="1" spc="415" dirty="0">
                <a:solidFill>
                  <a:srgbClr val="FFFFFF"/>
                </a:solidFill>
                <a:latin typeface="Calibri"/>
                <a:cs typeface="Calibri"/>
              </a:rPr>
              <a:t>Computing special?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3891" y="5081252"/>
            <a:ext cx="338836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000" spc="17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Calibri"/>
                <a:cs typeface="Calibri"/>
              </a:rPr>
              <a:t>ability</a:t>
            </a:r>
            <a:r>
              <a:rPr sz="20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Calibri"/>
                <a:cs typeface="Calibri"/>
              </a:rPr>
              <a:t>rent</a:t>
            </a:r>
            <a:r>
              <a:rPr sz="20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computing </a:t>
            </a:r>
            <a:r>
              <a:rPr sz="2000" spc="140" dirty="0">
                <a:solidFill>
                  <a:srgbClr val="FFFFFF"/>
                </a:solidFill>
                <a:latin typeface="Calibri"/>
                <a:cs typeface="Calibri"/>
              </a:rPr>
              <a:t>resources</a:t>
            </a:r>
            <a:r>
              <a:rPr sz="2000" spc="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2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0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0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Calibri"/>
                <a:cs typeface="Calibri"/>
              </a:rPr>
              <a:t>demand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8" name="object 8"/>
            <p:cNvSpPr/>
            <p:nvPr/>
          </p:nvSpPr>
          <p:spPr>
            <a:xfrm>
              <a:off x="563880" y="6086855"/>
              <a:ext cx="4135120" cy="0"/>
            </a:xfrm>
            <a:custGeom>
              <a:avLst/>
              <a:gdLst/>
              <a:ahLst/>
              <a:cxnLst/>
              <a:rect l="l" t="t" r="r" b="b"/>
              <a:pathLst>
                <a:path w="4135120">
                  <a:moveTo>
                    <a:pt x="0" y="0"/>
                  </a:moveTo>
                  <a:lnTo>
                    <a:pt x="4134535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69220" y="2706058"/>
            <a:ext cx="4857115" cy="1449070"/>
            <a:chOff x="3669220" y="2706058"/>
            <a:chExt cx="4857115" cy="1449070"/>
          </a:xfrm>
        </p:grpSpPr>
        <p:sp>
          <p:nvSpPr>
            <p:cNvPr id="3" name="object 3"/>
            <p:cNvSpPr/>
            <p:nvPr/>
          </p:nvSpPr>
          <p:spPr>
            <a:xfrm>
              <a:off x="3683508" y="2720346"/>
              <a:ext cx="4828540" cy="1420495"/>
            </a:xfrm>
            <a:custGeom>
              <a:avLst/>
              <a:gdLst/>
              <a:ahLst/>
              <a:cxnLst/>
              <a:rect l="l" t="t" r="r" b="b"/>
              <a:pathLst>
                <a:path w="4828540" h="1420495">
                  <a:moveTo>
                    <a:pt x="0" y="236727"/>
                  </a:moveTo>
                  <a:lnTo>
                    <a:pt x="4809" y="189017"/>
                  </a:lnTo>
                  <a:lnTo>
                    <a:pt x="18604" y="144580"/>
                  </a:lnTo>
                  <a:lnTo>
                    <a:pt x="40431" y="104368"/>
                  </a:lnTo>
                  <a:lnTo>
                    <a:pt x="69338" y="69334"/>
                  </a:lnTo>
                  <a:lnTo>
                    <a:pt x="104374" y="40428"/>
                  </a:lnTo>
                  <a:lnTo>
                    <a:pt x="144585" y="18602"/>
                  </a:lnTo>
                  <a:lnTo>
                    <a:pt x="189021" y="4809"/>
                  </a:lnTo>
                  <a:lnTo>
                    <a:pt x="236728" y="0"/>
                  </a:lnTo>
                  <a:lnTo>
                    <a:pt x="4591304" y="0"/>
                  </a:lnTo>
                  <a:lnTo>
                    <a:pt x="4639010" y="4809"/>
                  </a:lnTo>
                  <a:lnTo>
                    <a:pt x="4683446" y="18602"/>
                  </a:lnTo>
                  <a:lnTo>
                    <a:pt x="4723657" y="40428"/>
                  </a:lnTo>
                  <a:lnTo>
                    <a:pt x="4758693" y="69334"/>
                  </a:lnTo>
                  <a:lnTo>
                    <a:pt x="4787600" y="104368"/>
                  </a:lnTo>
                  <a:lnTo>
                    <a:pt x="4809427" y="144580"/>
                  </a:lnTo>
                  <a:lnTo>
                    <a:pt x="4823222" y="189017"/>
                  </a:lnTo>
                  <a:lnTo>
                    <a:pt x="4828032" y="236727"/>
                  </a:lnTo>
                  <a:lnTo>
                    <a:pt x="4828032" y="1183627"/>
                  </a:lnTo>
                  <a:lnTo>
                    <a:pt x="4823222" y="1231338"/>
                  </a:lnTo>
                  <a:lnTo>
                    <a:pt x="4809427" y="1275776"/>
                  </a:lnTo>
                  <a:lnTo>
                    <a:pt x="4787600" y="1315990"/>
                  </a:lnTo>
                  <a:lnTo>
                    <a:pt x="4758693" y="1351027"/>
                  </a:lnTo>
                  <a:lnTo>
                    <a:pt x="4723657" y="1379935"/>
                  </a:lnTo>
                  <a:lnTo>
                    <a:pt x="4683446" y="1401763"/>
                  </a:lnTo>
                  <a:lnTo>
                    <a:pt x="4639010" y="1415558"/>
                  </a:lnTo>
                  <a:lnTo>
                    <a:pt x="4591304" y="1420367"/>
                  </a:lnTo>
                  <a:lnTo>
                    <a:pt x="236728" y="1420367"/>
                  </a:lnTo>
                  <a:lnTo>
                    <a:pt x="189021" y="1415558"/>
                  </a:lnTo>
                  <a:lnTo>
                    <a:pt x="144585" y="1401763"/>
                  </a:lnTo>
                  <a:lnTo>
                    <a:pt x="104374" y="1379935"/>
                  </a:lnTo>
                  <a:lnTo>
                    <a:pt x="69338" y="1351027"/>
                  </a:lnTo>
                  <a:lnTo>
                    <a:pt x="40431" y="1315990"/>
                  </a:lnTo>
                  <a:lnTo>
                    <a:pt x="18604" y="1275776"/>
                  </a:lnTo>
                  <a:lnTo>
                    <a:pt x="4809" y="1231338"/>
                  </a:lnTo>
                  <a:lnTo>
                    <a:pt x="0" y="1183627"/>
                  </a:lnTo>
                  <a:lnTo>
                    <a:pt x="0" y="236727"/>
                  </a:lnTo>
                  <a:close/>
                </a:path>
              </a:pathLst>
            </a:custGeom>
            <a:ln w="28575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4760" y="2749296"/>
              <a:ext cx="4602479" cy="13594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266944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891" y="709913"/>
            <a:ext cx="3723004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790"/>
              </a:lnSpc>
              <a:spcBef>
                <a:spcPts val="100"/>
              </a:spcBef>
            </a:pPr>
            <a:r>
              <a:rPr sz="4200" spc="545" dirty="0">
                <a:solidFill>
                  <a:srgbClr val="FFFFFF"/>
                </a:solidFill>
              </a:rPr>
              <a:t>AZ-</a:t>
            </a:r>
            <a:r>
              <a:rPr sz="4200" spc="680" dirty="0">
                <a:solidFill>
                  <a:srgbClr val="FFFFFF"/>
                </a:solidFill>
              </a:rPr>
              <a:t>900</a:t>
            </a:r>
            <a:endParaRPr sz="4200"/>
          </a:p>
          <a:p>
            <a:pPr marL="12700" marR="5080">
              <a:lnSpc>
                <a:spcPts val="4540"/>
              </a:lnSpc>
              <a:spcBef>
                <a:spcPts val="315"/>
              </a:spcBef>
            </a:pPr>
            <a:r>
              <a:rPr sz="4200" spc="285" dirty="0">
                <a:solidFill>
                  <a:srgbClr val="FFFFFF"/>
                </a:solidFill>
              </a:rPr>
              <a:t>Microsoft </a:t>
            </a:r>
            <a:r>
              <a:rPr sz="4200" spc="370" dirty="0">
                <a:solidFill>
                  <a:srgbClr val="FFFFFF"/>
                </a:solidFill>
              </a:rPr>
              <a:t>Azure </a:t>
            </a:r>
            <a:r>
              <a:rPr sz="4200" spc="340" dirty="0">
                <a:solidFill>
                  <a:srgbClr val="FFFFFF"/>
                </a:solidFill>
              </a:rPr>
              <a:t>Fundamentals</a:t>
            </a:r>
            <a:endParaRPr sz="4200"/>
          </a:p>
        </p:txBody>
      </p:sp>
      <p:sp>
        <p:nvSpPr>
          <p:cNvPr id="6" name="object 6"/>
          <p:cNvSpPr txBox="1"/>
          <p:nvPr/>
        </p:nvSpPr>
        <p:spPr>
          <a:xfrm>
            <a:off x="643891" y="5386052"/>
            <a:ext cx="26390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2000" spc="160" dirty="0" smtClean="0">
                <a:solidFill>
                  <a:srgbClr val="FFFFFF"/>
                </a:solidFill>
                <a:latin typeface="Calibri"/>
                <a:cs typeface="Calibri"/>
              </a:rPr>
              <a:t>Gopal Das, Instructor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8" name="object 8"/>
            <p:cNvSpPr/>
            <p:nvPr/>
          </p:nvSpPr>
          <p:spPr>
            <a:xfrm>
              <a:off x="563880" y="6086855"/>
              <a:ext cx="4135120" cy="0"/>
            </a:xfrm>
            <a:custGeom>
              <a:avLst/>
              <a:gdLst/>
              <a:ahLst/>
              <a:cxnLst/>
              <a:rect l="l" t="t" r="r" b="b"/>
              <a:pathLst>
                <a:path w="4135120">
                  <a:moveTo>
                    <a:pt x="0" y="0"/>
                  </a:moveTo>
                  <a:lnTo>
                    <a:pt x="4134535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65832" y="6245352"/>
            <a:ext cx="7260590" cy="514243"/>
          </a:xfrm>
          <a:prstGeom prst="rect">
            <a:avLst/>
          </a:prstGeom>
          <a:solidFill>
            <a:srgbClr val="312A1C"/>
          </a:solidFill>
        </p:spPr>
        <p:txBody>
          <a:bodyPr vert="horz" wrap="square" lIns="0" tIns="82550" rIns="0" bIns="0" rtlCol="0">
            <a:spAutoFit/>
          </a:bodyPr>
          <a:lstStyle/>
          <a:p>
            <a:pPr marL="2883535" marR="680085" indent="-2197735">
              <a:lnSpc>
                <a:spcPct val="100000"/>
              </a:lnSpc>
              <a:spcBef>
                <a:spcPts val="650"/>
              </a:spcBef>
            </a:pPr>
            <a:r>
              <a:rPr sz="1400" i="1" spc="-85" dirty="0" smtClean="0">
                <a:solidFill>
                  <a:srgbClr val="CCCCCC"/>
                </a:solidFill>
                <a:latin typeface="Trebuchet MS"/>
                <a:cs typeface="Trebuchet MS"/>
              </a:rPr>
              <a:t>,</a:t>
            </a:r>
            <a:r>
              <a:rPr sz="1400" i="1" spc="-40" dirty="0" smtClean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50" dirty="0">
                <a:solidFill>
                  <a:srgbClr val="CCCCCC"/>
                </a:solidFill>
                <a:latin typeface="Trebuchet MS"/>
                <a:cs typeface="Trebuchet MS"/>
              </a:rPr>
              <a:t>softwarearchitect.ca…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40" dirty="0">
                <a:solidFill>
                  <a:srgbClr val="CCCCCC"/>
                </a:solidFill>
                <a:latin typeface="Trebuchet MS"/>
                <a:cs typeface="Trebuchet MS"/>
              </a:rPr>
              <a:t>get</a:t>
            </a:r>
            <a:r>
              <a:rPr sz="1400" i="1" spc="-3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0" dirty="0">
                <a:solidFill>
                  <a:srgbClr val="CCCCCC"/>
                </a:solidFill>
                <a:latin typeface="Trebuchet MS"/>
                <a:cs typeface="Trebuchet MS"/>
              </a:rPr>
              <a:t>the</a:t>
            </a:r>
            <a:r>
              <a:rPr sz="1400" i="1" spc="-6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course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CCCCCC"/>
                </a:solidFill>
                <a:latin typeface="Trebuchet MS"/>
                <a:cs typeface="Trebuchet MS"/>
              </a:rPr>
              <a:t>for</a:t>
            </a:r>
            <a:r>
              <a:rPr sz="1400" i="1" spc="-4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these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slides</a:t>
            </a:r>
            <a:r>
              <a:rPr sz="1400" i="1" spc="-2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at: 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  <a:hlinkClick r:id="rId4"/>
              </a:rPr>
              <a:t>http://sjd.ca/az900</a:t>
            </a: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470392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575" dirty="0">
                <a:solidFill>
                  <a:srgbClr val="FFFFFF"/>
                </a:solidFill>
              </a:rPr>
              <a:t>Security</a:t>
            </a:r>
            <a:endParaRPr sz="6600"/>
          </a:p>
        </p:txBody>
      </p:sp>
      <p:grpSp>
        <p:nvGrpSpPr>
          <p:cNvPr id="6" name="object 6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7" name="object 7"/>
            <p:cNvSpPr/>
            <p:nvPr/>
          </p:nvSpPr>
          <p:spPr>
            <a:xfrm>
              <a:off x="563880" y="6086855"/>
              <a:ext cx="7336155" cy="0"/>
            </a:xfrm>
            <a:custGeom>
              <a:avLst/>
              <a:gdLst/>
              <a:ahLst/>
              <a:cxnLst/>
              <a:rect l="l" t="t" r="r" b="b"/>
              <a:pathLst>
                <a:path w="7336155">
                  <a:moveTo>
                    <a:pt x="0" y="0"/>
                  </a:moveTo>
                  <a:lnTo>
                    <a:pt x="7335837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890" y="755633"/>
            <a:ext cx="545528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7200" spc="640" dirty="0"/>
              <a:t>Security</a:t>
            </a:r>
            <a:r>
              <a:rPr sz="7200" spc="75" dirty="0"/>
              <a:t> </a:t>
            </a:r>
            <a:r>
              <a:rPr sz="7200" spc="535" dirty="0"/>
              <a:t>is</a:t>
            </a:r>
            <a:r>
              <a:rPr sz="7200" spc="105" dirty="0"/>
              <a:t> </a:t>
            </a:r>
            <a:r>
              <a:rPr sz="7200" spc="550" dirty="0"/>
              <a:t>a </a:t>
            </a:r>
            <a:r>
              <a:rPr sz="7200" spc="335" dirty="0"/>
              <a:t>full-</a:t>
            </a:r>
            <a:r>
              <a:rPr sz="7200" spc="415" dirty="0"/>
              <a:t>time</a:t>
            </a:r>
            <a:r>
              <a:rPr sz="7200" spc="90" dirty="0"/>
              <a:t> </a:t>
            </a:r>
            <a:r>
              <a:rPr sz="7200" spc="370" dirty="0"/>
              <a:t>job</a:t>
            </a:r>
            <a:endParaRPr sz="7200"/>
          </a:p>
        </p:txBody>
      </p:sp>
      <p:sp>
        <p:nvSpPr>
          <p:cNvPr id="3" name="object 3"/>
          <p:cNvSpPr/>
          <p:nvPr/>
        </p:nvSpPr>
        <p:spPr>
          <a:xfrm>
            <a:off x="563880" y="6086855"/>
            <a:ext cx="7336155" cy="0"/>
          </a:xfrm>
          <a:custGeom>
            <a:avLst/>
            <a:gdLst/>
            <a:ahLst/>
            <a:cxnLst/>
            <a:rect l="l" t="t" r="r" b="b"/>
            <a:pathLst>
              <a:path w="7336155">
                <a:moveTo>
                  <a:pt x="0" y="0"/>
                </a:moveTo>
                <a:lnTo>
                  <a:pt x="7335837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27592" y="807719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27613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90073" y="6291071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4">
                <a:moveTo>
                  <a:pt x="565378" y="0"/>
                </a:moveTo>
                <a:lnTo>
                  <a:pt x="516592" y="2080"/>
                </a:lnTo>
                <a:lnTo>
                  <a:pt x="468959" y="8207"/>
                </a:lnTo>
                <a:lnTo>
                  <a:pt x="422648" y="18210"/>
                </a:lnTo>
                <a:lnTo>
                  <a:pt x="377829" y="31921"/>
                </a:lnTo>
                <a:lnTo>
                  <a:pt x="334672" y="49168"/>
                </a:lnTo>
                <a:lnTo>
                  <a:pt x="293345" y="69781"/>
                </a:lnTo>
                <a:lnTo>
                  <a:pt x="254020" y="93591"/>
                </a:lnTo>
                <a:lnTo>
                  <a:pt x="216866" y="120427"/>
                </a:lnTo>
                <a:lnTo>
                  <a:pt x="182052" y="150120"/>
                </a:lnTo>
                <a:lnTo>
                  <a:pt x="149748" y="182498"/>
                </a:lnTo>
                <a:lnTo>
                  <a:pt x="120124" y="217392"/>
                </a:lnTo>
                <a:lnTo>
                  <a:pt x="93350" y="254633"/>
                </a:lnTo>
                <a:lnTo>
                  <a:pt x="69595" y="294049"/>
                </a:lnTo>
                <a:lnTo>
                  <a:pt x="49029" y="335471"/>
                </a:lnTo>
                <a:lnTo>
                  <a:pt x="31822" y="378728"/>
                </a:lnTo>
                <a:lnTo>
                  <a:pt x="18143" y="423651"/>
                </a:lnTo>
                <a:lnTo>
                  <a:pt x="8162" y="470069"/>
                </a:lnTo>
                <a:lnTo>
                  <a:pt x="2049" y="517813"/>
                </a:lnTo>
                <a:lnTo>
                  <a:pt x="0" y="566927"/>
                </a:lnTo>
                <a:lnTo>
                  <a:pt x="1130757" y="566927"/>
                </a:lnTo>
                <a:lnTo>
                  <a:pt x="1128707" y="517813"/>
                </a:lnTo>
                <a:lnTo>
                  <a:pt x="1122594" y="470069"/>
                </a:lnTo>
                <a:lnTo>
                  <a:pt x="1112613" y="423651"/>
                </a:lnTo>
                <a:lnTo>
                  <a:pt x="1098934" y="378728"/>
                </a:lnTo>
                <a:lnTo>
                  <a:pt x="1081727" y="335471"/>
                </a:lnTo>
                <a:lnTo>
                  <a:pt x="1061161" y="294049"/>
                </a:lnTo>
                <a:lnTo>
                  <a:pt x="1037406" y="254633"/>
                </a:lnTo>
                <a:lnTo>
                  <a:pt x="1010632" y="217392"/>
                </a:lnTo>
                <a:lnTo>
                  <a:pt x="981008" y="182498"/>
                </a:lnTo>
                <a:lnTo>
                  <a:pt x="948704" y="150120"/>
                </a:lnTo>
                <a:lnTo>
                  <a:pt x="913890" y="120427"/>
                </a:lnTo>
                <a:lnTo>
                  <a:pt x="876736" y="93591"/>
                </a:lnTo>
                <a:lnTo>
                  <a:pt x="837411" y="69781"/>
                </a:lnTo>
                <a:lnTo>
                  <a:pt x="796085" y="49168"/>
                </a:lnTo>
                <a:lnTo>
                  <a:pt x="752927" y="31921"/>
                </a:lnTo>
                <a:lnTo>
                  <a:pt x="708108" y="18210"/>
                </a:lnTo>
                <a:lnTo>
                  <a:pt x="661797" y="8207"/>
                </a:lnTo>
                <a:lnTo>
                  <a:pt x="614164" y="2080"/>
                </a:lnTo>
                <a:lnTo>
                  <a:pt x="565378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90047" y="3547871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90047" y="2179320"/>
            <a:ext cx="1130935" cy="1127760"/>
          </a:xfrm>
          <a:custGeom>
            <a:avLst/>
            <a:gdLst/>
            <a:ahLst/>
            <a:cxnLst/>
            <a:rect l="l" t="t" r="r" b="b"/>
            <a:pathLst>
              <a:path w="1130934" h="1127760">
                <a:moveTo>
                  <a:pt x="565404" y="0"/>
                </a:moveTo>
                <a:lnTo>
                  <a:pt x="516618" y="2069"/>
                </a:lnTo>
                <a:lnTo>
                  <a:pt x="468985" y="8166"/>
                </a:lnTo>
                <a:lnTo>
                  <a:pt x="422674" y="18120"/>
                </a:lnTo>
                <a:lnTo>
                  <a:pt x="377854" y="31762"/>
                </a:lnTo>
                <a:lnTo>
                  <a:pt x="334697" y="48924"/>
                </a:lnTo>
                <a:lnTo>
                  <a:pt x="293371" y="69435"/>
                </a:lnTo>
                <a:lnTo>
                  <a:pt x="254046" y="93126"/>
                </a:lnTo>
                <a:lnTo>
                  <a:pt x="216891" y="119829"/>
                </a:lnTo>
                <a:lnTo>
                  <a:pt x="182077" y="149373"/>
                </a:lnTo>
                <a:lnTo>
                  <a:pt x="149774" y="181590"/>
                </a:lnTo>
                <a:lnTo>
                  <a:pt x="120150" y="216311"/>
                </a:lnTo>
                <a:lnTo>
                  <a:pt x="93376" y="253365"/>
                </a:lnTo>
                <a:lnTo>
                  <a:pt x="69621" y="292584"/>
                </a:lnTo>
                <a:lnTo>
                  <a:pt x="49055" y="333799"/>
                </a:lnTo>
                <a:lnTo>
                  <a:pt x="31847" y="376840"/>
                </a:lnTo>
                <a:lnTo>
                  <a:pt x="18168" y="421537"/>
                </a:lnTo>
                <a:lnTo>
                  <a:pt x="8188" y="467723"/>
                </a:lnTo>
                <a:lnTo>
                  <a:pt x="2075" y="515227"/>
                </a:lnTo>
                <a:lnTo>
                  <a:pt x="0" y="563879"/>
                </a:lnTo>
                <a:lnTo>
                  <a:pt x="2075" y="612532"/>
                </a:lnTo>
                <a:lnTo>
                  <a:pt x="8188" y="660036"/>
                </a:lnTo>
                <a:lnTo>
                  <a:pt x="18168" y="706222"/>
                </a:lnTo>
                <a:lnTo>
                  <a:pt x="31847" y="750919"/>
                </a:lnTo>
                <a:lnTo>
                  <a:pt x="49055" y="793960"/>
                </a:lnTo>
                <a:lnTo>
                  <a:pt x="69621" y="835175"/>
                </a:lnTo>
                <a:lnTo>
                  <a:pt x="93376" y="874394"/>
                </a:lnTo>
                <a:lnTo>
                  <a:pt x="120150" y="911448"/>
                </a:lnTo>
                <a:lnTo>
                  <a:pt x="149774" y="946169"/>
                </a:lnTo>
                <a:lnTo>
                  <a:pt x="182077" y="978386"/>
                </a:lnTo>
                <a:lnTo>
                  <a:pt x="216891" y="1007930"/>
                </a:lnTo>
                <a:lnTo>
                  <a:pt x="254046" y="1034633"/>
                </a:lnTo>
                <a:lnTo>
                  <a:pt x="293371" y="1058324"/>
                </a:lnTo>
                <a:lnTo>
                  <a:pt x="334697" y="1078835"/>
                </a:lnTo>
                <a:lnTo>
                  <a:pt x="377854" y="1095997"/>
                </a:lnTo>
                <a:lnTo>
                  <a:pt x="422674" y="1109639"/>
                </a:lnTo>
                <a:lnTo>
                  <a:pt x="468985" y="1119593"/>
                </a:lnTo>
                <a:lnTo>
                  <a:pt x="516618" y="1125690"/>
                </a:lnTo>
                <a:lnTo>
                  <a:pt x="565404" y="1127759"/>
                </a:lnTo>
                <a:lnTo>
                  <a:pt x="614189" y="1125690"/>
                </a:lnTo>
                <a:lnTo>
                  <a:pt x="661822" y="1119593"/>
                </a:lnTo>
                <a:lnTo>
                  <a:pt x="708133" y="1109639"/>
                </a:lnTo>
                <a:lnTo>
                  <a:pt x="752953" y="1095997"/>
                </a:lnTo>
                <a:lnTo>
                  <a:pt x="796110" y="1078835"/>
                </a:lnTo>
                <a:lnTo>
                  <a:pt x="837436" y="1058324"/>
                </a:lnTo>
                <a:lnTo>
                  <a:pt x="876761" y="1034633"/>
                </a:lnTo>
                <a:lnTo>
                  <a:pt x="913916" y="1007930"/>
                </a:lnTo>
                <a:lnTo>
                  <a:pt x="948730" y="978386"/>
                </a:lnTo>
                <a:lnTo>
                  <a:pt x="981033" y="946169"/>
                </a:lnTo>
                <a:lnTo>
                  <a:pt x="1010657" y="911448"/>
                </a:lnTo>
                <a:lnTo>
                  <a:pt x="1037431" y="874394"/>
                </a:lnTo>
                <a:lnTo>
                  <a:pt x="1061186" y="835175"/>
                </a:lnTo>
                <a:lnTo>
                  <a:pt x="1081752" y="793960"/>
                </a:lnTo>
                <a:lnTo>
                  <a:pt x="1098960" y="750919"/>
                </a:lnTo>
                <a:lnTo>
                  <a:pt x="1112639" y="706222"/>
                </a:lnTo>
                <a:lnTo>
                  <a:pt x="1122619" y="660036"/>
                </a:lnTo>
                <a:lnTo>
                  <a:pt x="1128732" y="612532"/>
                </a:lnTo>
                <a:lnTo>
                  <a:pt x="1130808" y="563879"/>
                </a:lnTo>
                <a:lnTo>
                  <a:pt x="1128732" y="515227"/>
                </a:lnTo>
                <a:lnTo>
                  <a:pt x="1122619" y="467723"/>
                </a:lnTo>
                <a:lnTo>
                  <a:pt x="1112639" y="421537"/>
                </a:lnTo>
                <a:lnTo>
                  <a:pt x="1098960" y="376840"/>
                </a:lnTo>
                <a:lnTo>
                  <a:pt x="1081752" y="333799"/>
                </a:lnTo>
                <a:lnTo>
                  <a:pt x="1061186" y="292584"/>
                </a:lnTo>
                <a:lnTo>
                  <a:pt x="1037431" y="253365"/>
                </a:lnTo>
                <a:lnTo>
                  <a:pt x="1010657" y="216311"/>
                </a:lnTo>
                <a:lnTo>
                  <a:pt x="981033" y="181590"/>
                </a:lnTo>
                <a:lnTo>
                  <a:pt x="948730" y="149373"/>
                </a:lnTo>
                <a:lnTo>
                  <a:pt x="913916" y="119829"/>
                </a:lnTo>
                <a:lnTo>
                  <a:pt x="876761" y="93126"/>
                </a:lnTo>
                <a:lnTo>
                  <a:pt x="837436" y="69435"/>
                </a:lnTo>
                <a:lnTo>
                  <a:pt x="796110" y="48924"/>
                </a:lnTo>
                <a:lnTo>
                  <a:pt x="752953" y="31762"/>
                </a:lnTo>
                <a:lnTo>
                  <a:pt x="708133" y="18120"/>
                </a:lnTo>
                <a:lnTo>
                  <a:pt x="661822" y="8166"/>
                </a:lnTo>
                <a:lnTo>
                  <a:pt x="614189" y="2069"/>
                </a:lnTo>
                <a:lnTo>
                  <a:pt x="565404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90047" y="807719"/>
            <a:ext cx="1130935" cy="1130935"/>
          </a:xfrm>
          <a:custGeom>
            <a:avLst/>
            <a:gdLst/>
            <a:ahLst/>
            <a:cxnLst/>
            <a:rect l="l" t="t" r="r" b="b"/>
            <a:pathLst>
              <a:path w="1130934" h="1130935">
                <a:moveTo>
                  <a:pt x="565404" y="0"/>
                </a:moveTo>
                <a:lnTo>
                  <a:pt x="516618" y="2075"/>
                </a:lnTo>
                <a:lnTo>
                  <a:pt x="468985" y="8188"/>
                </a:lnTo>
                <a:lnTo>
                  <a:pt x="422674" y="18168"/>
                </a:lnTo>
                <a:lnTo>
                  <a:pt x="377854" y="31847"/>
                </a:lnTo>
                <a:lnTo>
                  <a:pt x="334697" y="49055"/>
                </a:lnTo>
                <a:lnTo>
                  <a:pt x="293371" y="69621"/>
                </a:lnTo>
                <a:lnTo>
                  <a:pt x="254046" y="93376"/>
                </a:lnTo>
                <a:lnTo>
                  <a:pt x="216891" y="120150"/>
                </a:lnTo>
                <a:lnTo>
                  <a:pt x="182077" y="149774"/>
                </a:lnTo>
                <a:lnTo>
                  <a:pt x="149774" y="182077"/>
                </a:lnTo>
                <a:lnTo>
                  <a:pt x="120150" y="216891"/>
                </a:lnTo>
                <a:lnTo>
                  <a:pt x="93376" y="254046"/>
                </a:lnTo>
                <a:lnTo>
                  <a:pt x="69621" y="293371"/>
                </a:lnTo>
                <a:lnTo>
                  <a:pt x="49055" y="334697"/>
                </a:lnTo>
                <a:lnTo>
                  <a:pt x="31847" y="377854"/>
                </a:lnTo>
                <a:lnTo>
                  <a:pt x="18168" y="422674"/>
                </a:lnTo>
                <a:lnTo>
                  <a:pt x="8188" y="468985"/>
                </a:lnTo>
                <a:lnTo>
                  <a:pt x="2075" y="516618"/>
                </a:lnTo>
                <a:lnTo>
                  <a:pt x="0" y="565403"/>
                </a:lnTo>
                <a:lnTo>
                  <a:pt x="2075" y="614189"/>
                </a:lnTo>
                <a:lnTo>
                  <a:pt x="8188" y="661822"/>
                </a:lnTo>
                <a:lnTo>
                  <a:pt x="18168" y="708133"/>
                </a:lnTo>
                <a:lnTo>
                  <a:pt x="31847" y="752953"/>
                </a:lnTo>
                <a:lnTo>
                  <a:pt x="49055" y="796110"/>
                </a:lnTo>
                <a:lnTo>
                  <a:pt x="69621" y="837436"/>
                </a:lnTo>
                <a:lnTo>
                  <a:pt x="93376" y="876761"/>
                </a:lnTo>
                <a:lnTo>
                  <a:pt x="120150" y="913916"/>
                </a:lnTo>
                <a:lnTo>
                  <a:pt x="149774" y="948730"/>
                </a:lnTo>
                <a:lnTo>
                  <a:pt x="182077" y="981033"/>
                </a:lnTo>
                <a:lnTo>
                  <a:pt x="216891" y="1010657"/>
                </a:lnTo>
                <a:lnTo>
                  <a:pt x="254046" y="1037431"/>
                </a:lnTo>
                <a:lnTo>
                  <a:pt x="293371" y="1061186"/>
                </a:lnTo>
                <a:lnTo>
                  <a:pt x="334697" y="1081752"/>
                </a:lnTo>
                <a:lnTo>
                  <a:pt x="377854" y="1098960"/>
                </a:lnTo>
                <a:lnTo>
                  <a:pt x="422674" y="1112639"/>
                </a:lnTo>
                <a:lnTo>
                  <a:pt x="468985" y="1122619"/>
                </a:lnTo>
                <a:lnTo>
                  <a:pt x="516618" y="1128732"/>
                </a:lnTo>
                <a:lnTo>
                  <a:pt x="565404" y="1130808"/>
                </a:lnTo>
                <a:lnTo>
                  <a:pt x="614189" y="1128732"/>
                </a:lnTo>
                <a:lnTo>
                  <a:pt x="661822" y="1122619"/>
                </a:lnTo>
                <a:lnTo>
                  <a:pt x="708133" y="1112639"/>
                </a:lnTo>
                <a:lnTo>
                  <a:pt x="752953" y="1098960"/>
                </a:lnTo>
                <a:lnTo>
                  <a:pt x="796110" y="1081752"/>
                </a:lnTo>
                <a:lnTo>
                  <a:pt x="837436" y="1061186"/>
                </a:lnTo>
                <a:lnTo>
                  <a:pt x="876761" y="1037431"/>
                </a:lnTo>
                <a:lnTo>
                  <a:pt x="913916" y="1010657"/>
                </a:lnTo>
                <a:lnTo>
                  <a:pt x="948730" y="981033"/>
                </a:lnTo>
                <a:lnTo>
                  <a:pt x="981033" y="948730"/>
                </a:lnTo>
                <a:lnTo>
                  <a:pt x="1010657" y="913916"/>
                </a:lnTo>
                <a:lnTo>
                  <a:pt x="1037431" y="876761"/>
                </a:lnTo>
                <a:lnTo>
                  <a:pt x="1061186" y="837436"/>
                </a:lnTo>
                <a:lnTo>
                  <a:pt x="1081752" y="796110"/>
                </a:lnTo>
                <a:lnTo>
                  <a:pt x="1098960" y="752953"/>
                </a:lnTo>
                <a:lnTo>
                  <a:pt x="1112639" y="708133"/>
                </a:lnTo>
                <a:lnTo>
                  <a:pt x="1122619" y="661822"/>
                </a:lnTo>
                <a:lnTo>
                  <a:pt x="1128732" y="614189"/>
                </a:lnTo>
                <a:lnTo>
                  <a:pt x="1130808" y="565403"/>
                </a:lnTo>
                <a:lnTo>
                  <a:pt x="1128732" y="516618"/>
                </a:lnTo>
                <a:lnTo>
                  <a:pt x="1122619" y="468985"/>
                </a:lnTo>
                <a:lnTo>
                  <a:pt x="1112639" y="422674"/>
                </a:lnTo>
                <a:lnTo>
                  <a:pt x="1098960" y="377854"/>
                </a:lnTo>
                <a:lnTo>
                  <a:pt x="1081752" y="334697"/>
                </a:lnTo>
                <a:lnTo>
                  <a:pt x="1061186" y="293371"/>
                </a:lnTo>
                <a:lnTo>
                  <a:pt x="1037431" y="254046"/>
                </a:lnTo>
                <a:lnTo>
                  <a:pt x="1010657" y="216891"/>
                </a:lnTo>
                <a:lnTo>
                  <a:pt x="981033" y="182077"/>
                </a:lnTo>
                <a:lnTo>
                  <a:pt x="948730" y="149774"/>
                </a:lnTo>
                <a:lnTo>
                  <a:pt x="913916" y="120150"/>
                </a:lnTo>
                <a:lnTo>
                  <a:pt x="876761" y="93376"/>
                </a:lnTo>
                <a:lnTo>
                  <a:pt x="837436" y="69621"/>
                </a:lnTo>
                <a:lnTo>
                  <a:pt x="796110" y="49055"/>
                </a:lnTo>
                <a:lnTo>
                  <a:pt x="752953" y="31847"/>
                </a:lnTo>
                <a:lnTo>
                  <a:pt x="708133" y="18168"/>
                </a:lnTo>
                <a:lnTo>
                  <a:pt x="661822" y="8188"/>
                </a:lnTo>
                <a:lnTo>
                  <a:pt x="614189" y="2075"/>
                </a:lnTo>
                <a:lnTo>
                  <a:pt x="565404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90068" y="0"/>
            <a:ext cx="1130935" cy="567055"/>
          </a:xfrm>
          <a:custGeom>
            <a:avLst/>
            <a:gdLst/>
            <a:ahLst/>
            <a:cxnLst/>
            <a:rect l="l" t="t" r="r" b="b"/>
            <a:pathLst>
              <a:path w="1130934" h="567055">
                <a:moveTo>
                  <a:pt x="1130769" y="0"/>
                </a:moveTo>
                <a:lnTo>
                  <a:pt x="0" y="0"/>
                </a:lnTo>
                <a:lnTo>
                  <a:pt x="2050" y="49112"/>
                </a:lnTo>
                <a:lnTo>
                  <a:pt x="8163" y="96855"/>
                </a:lnTo>
                <a:lnTo>
                  <a:pt x="18144" y="143272"/>
                </a:lnTo>
                <a:lnTo>
                  <a:pt x="31823" y="188194"/>
                </a:lnTo>
                <a:lnTo>
                  <a:pt x="49031" y="231451"/>
                </a:lnTo>
                <a:lnTo>
                  <a:pt x="69598" y="272873"/>
                </a:lnTo>
                <a:lnTo>
                  <a:pt x="93353" y="312289"/>
                </a:lnTo>
                <a:lnTo>
                  <a:pt x="120128" y="349529"/>
                </a:lnTo>
                <a:lnTo>
                  <a:pt x="149753" y="384424"/>
                </a:lnTo>
                <a:lnTo>
                  <a:pt x="182057" y="416803"/>
                </a:lnTo>
                <a:lnTo>
                  <a:pt x="216871" y="446496"/>
                </a:lnTo>
                <a:lnTo>
                  <a:pt x="254026" y="473333"/>
                </a:lnTo>
                <a:lnTo>
                  <a:pt x="293351" y="497143"/>
                </a:lnTo>
                <a:lnTo>
                  <a:pt x="334677" y="517757"/>
                </a:lnTo>
                <a:lnTo>
                  <a:pt x="377834" y="535005"/>
                </a:lnTo>
                <a:lnTo>
                  <a:pt x="422652" y="548716"/>
                </a:lnTo>
                <a:lnTo>
                  <a:pt x="468962" y="558720"/>
                </a:lnTo>
                <a:lnTo>
                  <a:pt x="516594" y="564847"/>
                </a:lnTo>
                <a:lnTo>
                  <a:pt x="565378" y="566928"/>
                </a:lnTo>
                <a:lnTo>
                  <a:pt x="614164" y="564847"/>
                </a:lnTo>
                <a:lnTo>
                  <a:pt x="661797" y="558720"/>
                </a:lnTo>
                <a:lnTo>
                  <a:pt x="708108" y="548716"/>
                </a:lnTo>
                <a:lnTo>
                  <a:pt x="752927" y="535005"/>
                </a:lnTo>
                <a:lnTo>
                  <a:pt x="796085" y="517757"/>
                </a:lnTo>
                <a:lnTo>
                  <a:pt x="837411" y="497143"/>
                </a:lnTo>
                <a:lnTo>
                  <a:pt x="876736" y="473333"/>
                </a:lnTo>
                <a:lnTo>
                  <a:pt x="913890" y="446496"/>
                </a:lnTo>
                <a:lnTo>
                  <a:pt x="948704" y="416803"/>
                </a:lnTo>
                <a:lnTo>
                  <a:pt x="981008" y="384424"/>
                </a:lnTo>
                <a:lnTo>
                  <a:pt x="1010632" y="349529"/>
                </a:lnTo>
                <a:lnTo>
                  <a:pt x="1037406" y="312289"/>
                </a:lnTo>
                <a:lnTo>
                  <a:pt x="1061161" y="272873"/>
                </a:lnTo>
                <a:lnTo>
                  <a:pt x="1081727" y="231451"/>
                </a:lnTo>
                <a:lnTo>
                  <a:pt x="1098934" y="188194"/>
                </a:lnTo>
                <a:lnTo>
                  <a:pt x="1112613" y="143272"/>
                </a:lnTo>
                <a:lnTo>
                  <a:pt x="1122594" y="96855"/>
                </a:lnTo>
                <a:lnTo>
                  <a:pt x="1128707" y="49112"/>
                </a:lnTo>
                <a:lnTo>
                  <a:pt x="1130769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55577" y="6294120"/>
            <a:ext cx="536575" cy="563880"/>
          </a:xfrm>
          <a:custGeom>
            <a:avLst/>
            <a:gdLst/>
            <a:ahLst/>
            <a:cxnLst/>
            <a:rect l="l" t="t" r="r" b="b"/>
            <a:pathLst>
              <a:path w="536575" h="563879">
                <a:moveTo>
                  <a:pt x="536422" y="0"/>
                </a:moveTo>
                <a:lnTo>
                  <a:pt x="450303" y="8724"/>
                </a:lnTo>
                <a:lnTo>
                  <a:pt x="402894" y="20654"/>
                </a:lnTo>
                <a:lnTo>
                  <a:pt x="357167" y="36507"/>
                </a:lnTo>
                <a:lnTo>
                  <a:pt x="313312" y="56094"/>
                </a:lnTo>
                <a:lnTo>
                  <a:pt x="271519" y="79223"/>
                </a:lnTo>
                <a:lnTo>
                  <a:pt x="231978" y="105704"/>
                </a:lnTo>
                <a:lnTo>
                  <a:pt x="194878" y="135346"/>
                </a:lnTo>
                <a:lnTo>
                  <a:pt x="160411" y="167958"/>
                </a:lnTo>
                <a:lnTo>
                  <a:pt x="128765" y="203350"/>
                </a:lnTo>
                <a:lnTo>
                  <a:pt x="100131" y="241331"/>
                </a:lnTo>
                <a:lnTo>
                  <a:pt x="74698" y="281710"/>
                </a:lnTo>
                <a:lnTo>
                  <a:pt x="52657" y="324297"/>
                </a:lnTo>
                <a:lnTo>
                  <a:pt x="34198" y="368900"/>
                </a:lnTo>
                <a:lnTo>
                  <a:pt x="19510" y="415329"/>
                </a:lnTo>
                <a:lnTo>
                  <a:pt x="8783" y="463393"/>
                </a:lnTo>
                <a:lnTo>
                  <a:pt x="2208" y="512901"/>
                </a:lnTo>
                <a:lnTo>
                  <a:pt x="0" y="563879"/>
                </a:lnTo>
                <a:lnTo>
                  <a:pt x="536422" y="563879"/>
                </a:lnTo>
                <a:lnTo>
                  <a:pt x="536422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655552" y="4922520"/>
            <a:ext cx="536575" cy="1127760"/>
          </a:xfrm>
          <a:custGeom>
            <a:avLst/>
            <a:gdLst/>
            <a:ahLst/>
            <a:cxnLst/>
            <a:rect l="l" t="t" r="r" b="b"/>
            <a:pathLst>
              <a:path w="536575" h="1127760">
                <a:moveTo>
                  <a:pt x="536448" y="0"/>
                </a:moveTo>
                <a:lnTo>
                  <a:pt x="450329" y="8724"/>
                </a:lnTo>
                <a:lnTo>
                  <a:pt x="402920" y="20657"/>
                </a:lnTo>
                <a:lnTo>
                  <a:pt x="357192" y="36516"/>
                </a:lnTo>
                <a:lnTo>
                  <a:pt x="313337" y="56109"/>
                </a:lnTo>
                <a:lnTo>
                  <a:pt x="271544" y="79247"/>
                </a:lnTo>
                <a:lnTo>
                  <a:pt x="232003" y="105739"/>
                </a:lnTo>
                <a:lnTo>
                  <a:pt x="194904" y="135393"/>
                </a:lnTo>
                <a:lnTo>
                  <a:pt x="160436" y="168019"/>
                </a:lnTo>
                <a:lnTo>
                  <a:pt x="128790" y="203425"/>
                </a:lnTo>
                <a:lnTo>
                  <a:pt x="100156" y="241421"/>
                </a:lnTo>
                <a:lnTo>
                  <a:pt x="74724" y="281817"/>
                </a:lnTo>
                <a:lnTo>
                  <a:pt x="52683" y="324420"/>
                </a:lnTo>
                <a:lnTo>
                  <a:pt x="34223" y="369041"/>
                </a:lnTo>
                <a:lnTo>
                  <a:pt x="19535" y="415488"/>
                </a:lnTo>
                <a:lnTo>
                  <a:pt x="8809" y="463571"/>
                </a:lnTo>
                <a:lnTo>
                  <a:pt x="2233" y="513098"/>
                </a:lnTo>
                <a:lnTo>
                  <a:pt x="0" y="563879"/>
                </a:lnTo>
                <a:lnTo>
                  <a:pt x="2233" y="614661"/>
                </a:lnTo>
                <a:lnTo>
                  <a:pt x="8809" y="664188"/>
                </a:lnTo>
                <a:lnTo>
                  <a:pt x="19535" y="712271"/>
                </a:lnTo>
                <a:lnTo>
                  <a:pt x="34223" y="758718"/>
                </a:lnTo>
                <a:lnTo>
                  <a:pt x="52683" y="803339"/>
                </a:lnTo>
                <a:lnTo>
                  <a:pt x="74724" y="845942"/>
                </a:lnTo>
                <a:lnTo>
                  <a:pt x="100156" y="886338"/>
                </a:lnTo>
                <a:lnTo>
                  <a:pt x="128790" y="924334"/>
                </a:lnTo>
                <a:lnTo>
                  <a:pt x="160436" y="959740"/>
                </a:lnTo>
                <a:lnTo>
                  <a:pt x="194904" y="992366"/>
                </a:lnTo>
                <a:lnTo>
                  <a:pt x="232003" y="1022020"/>
                </a:lnTo>
                <a:lnTo>
                  <a:pt x="271544" y="1048511"/>
                </a:lnTo>
                <a:lnTo>
                  <a:pt x="313337" y="1071650"/>
                </a:lnTo>
                <a:lnTo>
                  <a:pt x="357192" y="1091243"/>
                </a:lnTo>
                <a:lnTo>
                  <a:pt x="402920" y="1107102"/>
                </a:lnTo>
                <a:lnTo>
                  <a:pt x="450329" y="1119035"/>
                </a:lnTo>
                <a:lnTo>
                  <a:pt x="536448" y="1127759"/>
                </a:lnTo>
                <a:lnTo>
                  <a:pt x="536448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655552" y="3550920"/>
            <a:ext cx="536575" cy="1127760"/>
          </a:xfrm>
          <a:custGeom>
            <a:avLst/>
            <a:gdLst/>
            <a:ahLst/>
            <a:cxnLst/>
            <a:rect l="l" t="t" r="r" b="b"/>
            <a:pathLst>
              <a:path w="536575" h="1127760">
                <a:moveTo>
                  <a:pt x="536448" y="0"/>
                </a:moveTo>
                <a:lnTo>
                  <a:pt x="450329" y="8724"/>
                </a:lnTo>
                <a:lnTo>
                  <a:pt x="402920" y="20657"/>
                </a:lnTo>
                <a:lnTo>
                  <a:pt x="357192" y="36516"/>
                </a:lnTo>
                <a:lnTo>
                  <a:pt x="313337" y="56109"/>
                </a:lnTo>
                <a:lnTo>
                  <a:pt x="271544" y="79248"/>
                </a:lnTo>
                <a:lnTo>
                  <a:pt x="232003" y="105739"/>
                </a:lnTo>
                <a:lnTo>
                  <a:pt x="194904" y="135393"/>
                </a:lnTo>
                <a:lnTo>
                  <a:pt x="160436" y="168019"/>
                </a:lnTo>
                <a:lnTo>
                  <a:pt x="128790" y="203425"/>
                </a:lnTo>
                <a:lnTo>
                  <a:pt x="100156" y="241421"/>
                </a:lnTo>
                <a:lnTo>
                  <a:pt x="74724" y="281817"/>
                </a:lnTo>
                <a:lnTo>
                  <a:pt x="52683" y="324420"/>
                </a:lnTo>
                <a:lnTo>
                  <a:pt x="34223" y="369041"/>
                </a:lnTo>
                <a:lnTo>
                  <a:pt x="19535" y="415488"/>
                </a:lnTo>
                <a:lnTo>
                  <a:pt x="8809" y="463571"/>
                </a:lnTo>
                <a:lnTo>
                  <a:pt x="2233" y="513098"/>
                </a:lnTo>
                <a:lnTo>
                  <a:pt x="0" y="563880"/>
                </a:lnTo>
                <a:lnTo>
                  <a:pt x="2233" y="614661"/>
                </a:lnTo>
                <a:lnTo>
                  <a:pt x="8809" y="664188"/>
                </a:lnTo>
                <a:lnTo>
                  <a:pt x="19535" y="712271"/>
                </a:lnTo>
                <a:lnTo>
                  <a:pt x="34223" y="758718"/>
                </a:lnTo>
                <a:lnTo>
                  <a:pt x="52683" y="803339"/>
                </a:lnTo>
                <a:lnTo>
                  <a:pt x="74724" y="845942"/>
                </a:lnTo>
                <a:lnTo>
                  <a:pt x="100156" y="886338"/>
                </a:lnTo>
                <a:lnTo>
                  <a:pt x="128790" y="924334"/>
                </a:lnTo>
                <a:lnTo>
                  <a:pt x="160436" y="959740"/>
                </a:lnTo>
                <a:lnTo>
                  <a:pt x="194904" y="992366"/>
                </a:lnTo>
                <a:lnTo>
                  <a:pt x="232003" y="1022020"/>
                </a:lnTo>
                <a:lnTo>
                  <a:pt x="271544" y="1048512"/>
                </a:lnTo>
                <a:lnTo>
                  <a:pt x="313337" y="1071650"/>
                </a:lnTo>
                <a:lnTo>
                  <a:pt x="357192" y="1091243"/>
                </a:lnTo>
                <a:lnTo>
                  <a:pt x="402920" y="1107102"/>
                </a:lnTo>
                <a:lnTo>
                  <a:pt x="450329" y="1119035"/>
                </a:lnTo>
                <a:lnTo>
                  <a:pt x="536448" y="1127760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55552" y="2179320"/>
            <a:ext cx="536575" cy="1127760"/>
          </a:xfrm>
          <a:custGeom>
            <a:avLst/>
            <a:gdLst/>
            <a:ahLst/>
            <a:cxnLst/>
            <a:rect l="l" t="t" r="r" b="b"/>
            <a:pathLst>
              <a:path w="536575" h="1127760">
                <a:moveTo>
                  <a:pt x="536448" y="0"/>
                </a:moveTo>
                <a:lnTo>
                  <a:pt x="450329" y="8724"/>
                </a:lnTo>
                <a:lnTo>
                  <a:pt x="402920" y="20657"/>
                </a:lnTo>
                <a:lnTo>
                  <a:pt x="357192" y="36516"/>
                </a:lnTo>
                <a:lnTo>
                  <a:pt x="313337" y="56109"/>
                </a:lnTo>
                <a:lnTo>
                  <a:pt x="271544" y="79248"/>
                </a:lnTo>
                <a:lnTo>
                  <a:pt x="232003" y="105739"/>
                </a:lnTo>
                <a:lnTo>
                  <a:pt x="194904" y="135393"/>
                </a:lnTo>
                <a:lnTo>
                  <a:pt x="160436" y="168019"/>
                </a:lnTo>
                <a:lnTo>
                  <a:pt x="128790" y="203425"/>
                </a:lnTo>
                <a:lnTo>
                  <a:pt x="100156" y="241421"/>
                </a:lnTo>
                <a:lnTo>
                  <a:pt x="74724" y="281817"/>
                </a:lnTo>
                <a:lnTo>
                  <a:pt x="52683" y="324420"/>
                </a:lnTo>
                <a:lnTo>
                  <a:pt x="34223" y="369041"/>
                </a:lnTo>
                <a:lnTo>
                  <a:pt x="19535" y="415488"/>
                </a:lnTo>
                <a:lnTo>
                  <a:pt x="8809" y="463571"/>
                </a:lnTo>
                <a:lnTo>
                  <a:pt x="2233" y="513098"/>
                </a:lnTo>
                <a:lnTo>
                  <a:pt x="0" y="563880"/>
                </a:lnTo>
                <a:lnTo>
                  <a:pt x="2233" y="614661"/>
                </a:lnTo>
                <a:lnTo>
                  <a:pt x="8809" y="664188"/>
                </a:lnTo>
                <a:lnTo>
                  <a:pt x="19535" y="712271"/>
                </a:lnTo>
                <a:lnTo>
                  <a:pt x="34223" y="758718"/>
                </a:lnTo>
                <a:lnTo>
                  <a:pt x="52683" y="803339"/>
                </a:lnTo>
                <a:lnTo>
                  <a:pt x="74724" y="845942"/>
                </a:lnTo>
                <a:lnTo>
                  <a:pt x="100156" y="886338"/>
                </a:lnTo>
                <a:lnTo>
                  <a:pt x="128790" y="924334"/>
                </a:lnTo>
                <a:lnTo>
                  <a:pt x="160436" y="959740"/>
                </a:lnTo>
                <a:lnTo>
                  <a:pt x="194904" y="992366"/>
                </a:lnTo>
                <a:lnTo>
                  <a:pt x="232003" y="1022020"/>
                </a:lnTo>
                <a:lnTo>
                  <a:pt x="271544" y="1048512"/>
                </a:lnTo>
                <a:lnTo>
                  <a:pt x="313337" y="1071650"/>
                </a:lnTo>
                <a:lnTo>
                  <a:pt x="357192" y="1091243"/>
                </a:lnTo>
                <a:lnTo>
                  <a:pt x="402920" y="1107102"/>
                </a:lnTo>
                <a:lnTo>
                  <a:pt x="450329" y="1119035"/>
                </a:lnTo>
                <a:lnTo>
                  <a:pt x="536448" y="1127760"/>
                </a:lnTo>
                <a:lnTo>
                  <a:pt x="536448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55552" y="807719"/>
            <a:ext cx="536575" cy="1127760"/>
          </a:xfrm>
          <a:custGeom>
            <a:avLst/>
            <a:gdLst/>
            <a:ahLst/>
            <a:cxnLst/>
            <a:rect l="l" t="t" r="r" b="b"/>
            <a:pathLst>
              <a:path w="536575" h="1127760">
                <a:moveTo>
                  <a:pt x="536448" y="0"/>
                </a:moveTo>
                <a:lnTo>
                  <a:pt x="450329" y="8724"/>
                </a:lnTo>
                <a:lnTo>
                  <a:pt x="402920" y="20657"/>
                </a:lnTo>
                <a:lnTo>
                  <a:pt x="357192" y="36516"/>
                </a:lnTo>
                <a:lnTo>
                  <a:pt x="313337" y="56109"/>
                </a:lnTo>
                <a:lnTo>
                  <a:pt x="271544" y="79248"/>
                </a:lnTo>
                <a:lnTo>
                  <a:pt x="232003" y="105739"/>
                </a:lnTo>
                <a:lnTo>
                  <a:pt x="194904" y="135393"/>
                </a:lnTo>
                <a:lnTo>
                  <a:pt x="160436" y="168019"/>
                </a:lnTo>
                <a:lnTo>
                  <a:pt x="128790" y="203425"/>
                </a:lnTo>
                <a:lnTo>
                  <a:pt x="100156" y="241421"/>
                </a:lnTo>
                <a:lnTo>
                  <a:pt x="74724" y="281817"/>
                </a:lnTo>
                <a:lnTo>
                  <a:pt x="52683" y="324420"/>
                </a:lnTo>
                <a:lnTo>
                  <a:pt x="34223" y="369041"/>
                </a:lnTo>
                <a:lnTo>
                  <a:pt x="19535" y="415488"/>
                </a:lnTo>
                <a:lnTo>
                  <a:pt x="8809" y="463571"/>
                </a:lnTo>
                <a:lnTo>
                  <a:pt x="2233" y="513098"/>
                </a:lnTo>
                <a:lnTo>
                  <a:pt x="0" y="563880"/>
                </a:lnTo>
                <a:lnTo>
                  <a:pt x="2233" y="614661"/>
                </a:lnTo>
                <a:lnTo>
                  <a:pt x="8809" y="664188"/>
                </a:lnTo>
                <a:lnTo>
                  <a:pt x="19535" y="712271"/>
                </a:lnTo>
                <a:lnTo>
                  <a:pt x="34223" y="758718"/>
                </a:lnTo>
                <a:lnTo>
                  <a:pt x="52683" y="803339"/>
                </a:lnTo>
                <a:lnTo>
                  <a:pt x="74724" y="845942"/>
                </a:lnTo>
                <a:lnTo>
                  <a:pt x="100156" y="886338"/>
                </a:lnTo>
                <a:lnTo>
                  <a:pt x="128790" y="924334"/>
                </a:lnTo>
                <a:lnTo>
                  <a:pt x="160436" y="959740"/>
                </a:lnTo>
                <a:lnTo>
                  <a:pt x="194904" y="992366"/>
                </a:lnTo>
                <a:lnTo>
                  <a:pt x="232003" y="1022020"/>
                </a:lnTo>
                <a:lnTo>
                  <a:pt x="271544" y="1048512"/>
                </a:lnTo>
                <a:lnTo>
                  <a:pt x="313337" y="1071650"/>
                </a:lnTo>
                <a:lnTo>
                  <a:pt x="357192" y="1091243"/>
                </a:lnTo>
                <a:lnTo>
                  <a:pt x="402920" y="1107102"/>
                </a:lnTo>
                <a:lnTo>
                  <a:pt x="450329" y="1119035"/>
                </a:lnTo>
                <a:lnTo>
                  <a:pt x="536448" y="1127760"/>
                </a:lnTo>
                <a:lnTo>
                  <a:pt x="536448" y="0"/>
                </a:lnTo>
                <a:close/>
              </a:path>
            </a:pathLst>
          </a:custGeom>
          <a:solidFill>
            <a:srgbClr val="EF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655573" y="0"/>
            <a:ext cx="536575" cy="563880"/>
          </a:xfrm>
          <a:custGeom>
            <a:avLst/>
            <a:gdLst/>
            <a:ahLst/>
            <a:cxnLst/>
            <a:rect l="l" t="t" r="r" b="b"/>
            <a:pathLst>
              <a:path w="536575" h="563880">
                <a:moveTo>
                  <a:pt x="536422" y="0"/>
                </a:moveTo>
                <a:lnTo>
                  <a:pt x="0" y="0"/>
                </a:lnTo>
                <a:lnTo>
                  <a:pt x="2208" y="50978"/>
                </a:lnTo>
                <a:lnTo>
                  <a:pt x="8783" y="100486"/>
                </a:lnTo>
                <a:lnTo>
                  <a:pt x="19510" y="148550"/>
                </a:lnTo>
                <a:lnTo>
                  <a:pt x="34198" y="194979"/>
                </a:lnTo>
                <a:lnTo>
                  <a:pt x="52658" y="239582"/>
                </a:lnTo>
                <a:lnTo>
                  <a:pt x="74699" y="282169"/>
                </a:lnTo>
                <a:lnTo>
                  <a:pt x="100132" y="322548"/>
                </a:lnTo>
                <a:lnTo>
                  <a:pt x="128766" y="360529"/>
                </a:lnTo>
                <a:lnTo>
                  <a:pt x="160413" y="395921"/>
                </a:lnTo>
                <a:lnTo>
                  <a:pt x="194881" y="428533"/>
                </a:lnTo>
                <a:lnTo>
                  <a:pt x="231982" y="458175"/>
                </a:lnTo>
                <a:lnTo>
                  <a:pt x="271524" y="484656"/>
                </a:lnTo>
                <a:lnTo>
                  <a:pt x="313319" y="507785"/>
                </a:lnTo>
                <a:lnTo>
                  <a:pt x="357176" y="527372"/>
                </a:lnTo>
                <a:lnTo>
                  <a:pt x="402905" y="543225"/>
                </a:lnTo>
                <a:lnTo>
                  <a:pt x="450316" y="555155"/>
                </a:lnTo>
                <a:lnTo>
                  <a:pt x="536422" y="563880"/>
                </a:lnTo>
                <a:lnTo>
                  <a:pt x="536422" y="0"/>
                </a:lnTo>
                <a:close/>
              </a:path>
            </a:pathLst>
          </a:custGeom>
          <a:solidFill>
            <a:srgbClr val="CF417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45" dirty="0"/>
              <a:t>Security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5475" rIns="0" bIns="0" rtlCol="0">
            <a:spAutoFit/>
          </a:bodyPr>
          <a:lstStyle/>
          <a:p>
            <a:pPr marL="240029" marR="377825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pc="180" dirty="0"/>
              <a:t>Cloud</a:t>
            </a:r>
            <a:r>
              <a:rPr spc="105" dirty="0"/>
              <a:t> </a:t>
            </a:r>
            <a:r>
              <a:rPr spc="125" dirty="0"/>
              <a:t>providers</a:t>
            </a:r>
            <a:r>
              <a:rPr spc="95" dirty="0"/>
              <a:t> </a:t>
            </a:r>
            <a:r>
              <a:rPr spc="140" dirty="0"/>
              <a:t>are</a:t>
            </a:r>
            <a:r>
              <a:rPr spc="125" dirty="0"/>
              <a:t> </a:t>
            </a:r>
            <a:r>
              <a:rPr spc="110" dirty="0"/>
              <a:t>obviously</a:t>
            </a:r>
            <a:r>
              <a:rPr spc="150" dirty="0"/>
              <a:t> </a:t>
            </a:r>
            <a:r>
              <a:rPr spc="165" dirty="0"/>
              <a:t>massive</a:t>
            </a:r>
            <a:r>
              <a:rPr spc="155" dirty="0"/>
              <a:t> </a:t>
            </a:r>
            <a:r>
              <a:rPr spc="150" dirty="0"/>
              <a:t>targets 	</a:t>
            </a:r>
            <a:r>
              <a:rPr spc="100" dirty="0"/>
              <a:t>for</a:t>
            </a:r>
            <a:r>
              <a:rPr spc="114" dirty="0"/>
              <a:t> </a:t>
            </a:r>
            <a:r>
              <a:rPr spc="155" dirty="0"/>
              <a:t>hackers,</a:t>
            </a:r>
            <a:r>
              <a:rPr spc="125" dirty="0"/>
              <a:t> </a:t>
            </a:r>
            <a:r>
              <a:rPr spc="145" dirty="0"/>
              <a:t>and</a:t>
            </a:r>
            <a:r>
              <a:rPr spc="100" dirty="0"/>
              <a:t> </a:t>
            </a:r>
            <a:r>
              <a:rPr spc="225" dirty="0"/>
              <a:t>so</a:t>
            </a:r>
            <a:r>
              <a:rPr spc="105" dirty="0"/>
              <a:t> </a:t>
            </a:r>
            <a:r>
              <a:rPr spc="114" dirty="0"/>
              <a:t>they </a:t>
            </a:r>
            <a:r>
              <a:rPr spc="85" dirty="0"/>
              <a:t>rightly</a:t>
            </a:r>
            <a:r>
              <a:rPr spc="90" dirty="0"/>
              <a:t> </a:t>
            </a:r>
            <a:r>
              <a:rPr spc="180" dirty="0"/>
              <a:t>spend</a:t>
            </a:r>
            <a:r>
              <a:rPr spc="75" dirty="0"/>
              <a:t> </a:t>
            </a:r>
            <a:r>
              <a:rPr spc="195" dirty="0"/>
              <a:t>a</a:t>
            </a:r>
            <a:r>
              <a:rPr spc="110" dirty="0"/>
              <a:t> </a:t>
            </a:r>
            <a:r>
              <a:rPr spc="60" dirty="0"/>
              <a:t>lot</a:t>
            </a:r>
            <a:r>
              <a:rPr spc="110" dirty="0"/>
              <a:t> </a:t>
            </a:r>
            <a:r>
              <a:rPr spc="90" dirty="0"/>
              <a:t>of 	</a:t>
            </a:r>
            <a:r>
              <a:rPr dirty="0"/>
              <a:t>time,</a:t>
            </a:r>
            <a:r>
              <a:rPr spc="135" dirty="0"/>
              <a:t> </a:t>
            </a:r>
            <a:r>
              <a:rPr spc="130" dirty="0"/>
              <a:t>money</a:t>
            </a:r>
            <a:r>
              <a:rPr spc="155" dirty="0"/>
              <a:t> </a:t>
            </a:r>
            <a:r>
              <a:rPr spc="145" dirty="0"/>
              <a:t>and</a:t>
            </a:r>
            <a:r>
              <a:rPr spc="165" dirty="0"/>
              <a:t> </a:t>
            </a:r>
            <a:r>
              <a:rPr spc="100" dirty="0"/>
              <a:t>effort</a:t>
            </a:r>
            <a:r>
              <a:rPr spc="120" dirty="0"/>
              <a:t> on</a:t>
            </a:r>
            <a:r>
              <a:rPr spc="175" dirty="0"/>
              <a:t> </a:t>
            </a:r>
            <a:r>
              <a:rPr spc="100" dirty="0"/>
              <a:t>platform</a:t>
            </a:r>
            <a:r>
              <a:rPr spc="120" dirty="0"/>
              <a:t> </a:t>
            </a:r>
            <a:r>
              <a:rPr spc="125" dirty="0"/>
              <a:t>security</a:t>
            </a:r>
          </a:p>
          <a:p>
            <a:pPr marL="240029" marR="270510" indent="-227329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41300" algn="l"/>
              </a:tabLst>
            </a:pPr>
            <a:r>
              <a:rPr spc="180" dirty="0"/>
              <a:t>Cloud</a:t>
            </a:r>
            <a:r>
              <a:rPr spc="110" dirty="0"/>
              <a:t> </a:t>
            </a:r>
            <a:r>
              <a:rPr spc="125" dirty="0"/>
              <a:t>providers</a:t>
            </a:r>
            <a:r>
              <a:rPr spc="100" dirty="0"/>
              <a:t> </a:t>
            </a:r>
            <a:r>
              <a:rPr spc="225" dirty="0"/>
              <a:t>go</a:t>
            </a:r>
            <a:r>
              <a:rPr spc="95" dirty="0"/>
              <a:t> </a:t>
            </a:r>
            <a:r>
              <a:rPr spc="114" dirty="0"/>
              <a:t>through</a:t>
            </a:r>
            <a:r>
              <a:rPr spc="125" dirty="0"/>
              <a:t> </a:t>
            </a:r>
            <a:r>
              <a:rPr spc="135" dirty="0"/>
              <a:t>security</a:t>
            </a:r>
            <a:r>
              <a:rPr spc="125" dirty="0"/>
              <a:t> </a:t>
            </a:r>
            <a:r>
              <a:rPr spc="120" dirty="0"/>
              <a:t>audits</a:t>
            </a:r>
            <a:r>
              <a:rPr spc="100" dirty="0"/>
              <a:t> </a:t>
            </a:r>
            <a:r>
              <a:rPr spc="114" dirty="0"/>
              <a:t>and 	</a:t>
            </a:r>
            <a:r>
              <a:rPr spc="150" dirty="0"/>
              <a:t>compliance</a:t>
            </a:r>
            <a:r>
              <a:rPr spc="120" dirty="0"/>
              <a:t> </a:t>
            </a:r>
            <a:r>
              <a:rPr spc="110" dirty="0"/>
              <a:t>certifications</a:t>
            </a:r>
          </a:p>
          <a:p>
            <a:pPr marL="240029" marR="5080" indent="-227329">
              <a:lnSpc>
                <a:spcPct val="100000"/>
              </a:lnSpc>
              <a:spcBef>
                <a:spcPts val="915"/>
              </a:spcBef>
              <a:buFont typeface="Arial"/>
              <a:buChar char="•"/>
              <a:tabLst>
                <a:tab pos="241300" algn="l"/>
              </a:tabLst>
            </a:pPr>
            <a:r>
              <a:rPr spc="175" dirty="0"/>
              <a:t>And</a:t>
            </a:r>
            <a:r>
              <a:rPr spc="95" dirty="0"/>
              <a:t> </a:t>
            </a:r>
            <a:r>
              <a:rPr spc="110" dirty="0"/>
              <a:t>provide</a:t>
            </a:r>
            <a:r>
              <a:rPr spc="95" dirty="0"/>
              <a:t> </a:t>
            </a:r>
            <a:r>
              <a:rPr spc="170" dirty="0"/>
              <a:t>customers</a:t>
            </a:r>
            <a:r>
              <a:rPr spc="135" dirty="0"/>
              <a:t> </a:t>
            </a:r>
            <a:r>
              <a:rPr spc="105" dirty="0"/>
              <a:t>(you)</a:t>
            </a:r>
            <a:r>
              <a:rPr spc="120" dirty="0"/>
              <a:t> </a:t>
            </a:r>
            <a:r>
              <a:rPr spc="105" dirty="0"/>
              <a:t>the</a:t>
            </a:r>
            <a:r>
              <a:rPr spc="95" dirty="0"/>
              <a:t> </a:t>
            </a:r>
            <a:r>
              <a:rPr spc="120" dirty="0"/>
              <a:t>tools</a:t>
            </a:r>
            <a:r>
              <a:rPr spc="110" dirty="0"/>
              <a:t> </a:t>
            </a:r>
            <a:r>
              <a:rPr spc="114" dirty="0"/>
              <a:t>they </a:t>
            </a:r>
            <a:r>
              <a:rPr spc="135" dirty="0"/>
              <a:t>need 	</a:t>
            </a:r>
            <a:r>
              <a:rPr spc="90" dirty="0"/>
              <a:t>to</a:t>
            </a:r>
            <a:r>
              <a:rPr spc="100" dirty="0"/>
              <a:t> </a:t>
            </a:r>
            <a:r>
              <a:rPr spc="130" dirty="0"/>
              <a:t>enable</a:t>
            </a:r>
            <a:r>
              <a:rPr spc="120" dirty="0"/>
              <a:t> </a:t>
            </a:r>
            <a:r>
              <a:rPr spc="145" dirty="0"/>
              <a:t>and</a:t>
            </a:r>
            <a:r>
              <a:rPr spc="100" dirty="0"/>
              <a:t> </a:t>
            </a:r>
            <a:r>
              <a:rPr spc="80" dirty="0"/>
              <a:t>monitor</a:t>
            </a:r>
            <a:r>
              <a:rPr spc="140" dirty="0"/>
              <a:t> </a:t>
            </a:r>
            <a:r>
              <a:rPr spc="135" dirty="0"/>
              <a:t>security</a:t>
            </a:r>
            <a:r>
              <a:rPr spc="114" dirty="0"/>
              <a:t> </a:t>
            </a:r>
            <a:r>
              <a:rPr spc="60" dirty="0"/>
              <a:t>with</a:t>
            </a:r>
            <a:r>
              <a:rPr spc="110" dirty="0"/>
              <a:t> </a:t>
            </a:r>
            <a:r>
              <a:rPr spc="70" dirty="0"/>
              <a:t>their</a:t>
            </a:r>
            <a:r>
              <a:rPr spc="90" dirty="0"/>
              <a:t> </a:t>
            </a:r>
            <a:r>
              <a:rPr spc="105" dirty="0"/>
              <a:t>own 	</a:t>
            </a:r>
            <a:r>
              <a:rPr spc="120" dirty="0"/>
              <a:t>applications/data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05" dirty="0"/>
              <a:t>Why</a:t>
            </a:r>
            <a:r>
              <a:rPr spc="35" dirty="0"/>
              <a:t> </a:t>
            </a:r>
            <a:r>
              <a:rPr spc="330" dirty="0"/>
              <a:t>Is</a:t>
            </a:r>
            <a:r>
              <a:rPr spc="35" dirty="0"/>
              <a:t> </a:t>
            </a:r>
            <a:r>
              <a:rPr spc="145" dirty="0"/>
              <a:t>It</a:t>
            </a:r>
            <a:r>
              <a:rPr spc="35" dirty="0"/>
              <a:t> </a:t>
            </a:r>
            <a:r>
              <a:rPr spc="365" dirty="0"/>
              <a:t>Needed?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03576" y="2231135"/>
            <a:ext cx="3264535" cy="368935"/>
          </a:xfrm>
          <a:prstGeom prst="rect">
            <a:avLst/>
          </a:prstGeom>
          <a:solidFill>
            <a:srgbClr val="FFFF00"/>
          </a:solidFill>
          <a:ln w="12700">
            <a:solidFill>
              <a:srgbClr val="972C5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85"/>
              </a:lnSpc>
            </a:pPr>
            <a:r>
              <a:rPr sz="2400" spc="110" dirty="0">
                <a:latin typeface="Calibri"/>
                <a:cs typeface="Calibri"/>
              </a:rPr>
              <a:t>fundamental </a:t>
            </a:r>
            <a:r>
              <a:rPr sz="2400" spc="140" dirty="0">
                <a:latin typeface="Calibri"/>
                <a:cs typeface="Calibri"/>
              </a:rPr>
              <a:t>challenge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3890" y="2180844"/>
            <a:ext cx="5958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  <a:tab pos="5343525" algn="l"/>
              </a:tabLst>
            </a:pPr>
            <a:r>
              <a:rPr sz="2400" spc="160" dirty="0">
                <a:latin typeface="Calibri"/>
                <a:cs typeface="Calibri"/>
              </a:rPr>
              <a:t>Security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is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	in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IT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3890" y="2659379"/>
            <a:ext cx="702818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225" dirty="0">
                <a:latin typeface="Calibri"/>
                <a:cs typeface="Calibri"/>
              </a:rPr>
              <a:t>You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want </a:t>
            </a:r>
            <a:r>
              <a:rPr sz="2400" spc="155" dirty="0">
                <a:latin typeface="Calibri"/>
                <a:cs typeface="Calibri"/>
              </a:rPr>
              <a:t>confidence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85" dirty="0">
                <a:latin typeface="Calibri"/>
                <a:cs typeface="Calibri"/>
              </a:rPr>
              <a:t>that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your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cloud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95" dirty="0">
                <a:latin typeface="Calibri"/>
                <a:cs typeface="Calibri"/>
              </a:rPr>
              <a:t>provider 	</a:t>
            </a:r>
            <a:r>
              <a:rPr sz="2400" spc="145" dirty="0">
                <a:latin typeface="Calibri"/>
                <a:cs typeface="Calibri"/>
              </a:rPr>
              <a:t>cannot</a:t>
            </a:r>
            <a:r>
              <a:rPr sz="2400" spc="130" dirty="0">
                <a:latin typeface="Calibri"/>
                <a:cs typeface="Calibri"/>
              </a:rPr>
              <a:t> easily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be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defeated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by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195" dirty="0">
                <a:latin typeface="Calibri"/>
                <a:cs typeface="Calibri"/>
              </a:rPr>
              <a:t>hackers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145" dirty="0">
                <a:latin typeface="Calibri"/>
                <a:cs typeface="Calibri"/>
              </a:rPr>
              <a:t>and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those 	</a:t>
            </a:r>
            <a:r>
              <a:rPr sz="2400" spc="60" dirty="0">
                <a:latin typeface="Calibri"/>
                <a:cs typeface="Calibri"/>
              </a:rPr>
              <a:t>with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malicious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intent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55" dirty="0"/>
              <a:t>How</a:t>
            </a:r>
            <a:r>
              <a:rPr spc="25" dirty="0"/>
              <a:t> </a:t>
            </a:r>
            <a:r>
              <a:rPr spc="330" dirty="0"/>
              <a:t>Is</a:t>
            </a:r>
            <a:r>
              <a:rPr spc="35" dirty="0"/>
              <a:t> </a:t>
            </a:r>
            <a:r>
              <a:rPr spc="145" dirty="0"/>
              <a:t>It</a:t>
            </a:r>
            <a:r>
              <a:rPr spc="60" dirty="0"/>
              <a:t> </a:t>
            </a:r>
            <a:r>
              <a:rPr spc="355" dirty="0"/>
              <a:t>Achieved?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792" y="2066769"/>
            <a:ext cx="5563870" cy="361061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85" dirty="0">
                <a:latin typeface="Calibri"/>
                <a:cs typeface="Calibri"/>
              </a:rPr>
              <a:t>Industry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spc="114" dirty="0">
                <a:latin typeface="Calibri"/>
                <a:cs typeface="Calibri"/>
              </a:rPr>
              <a:t>standard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spc="114" dirty="0">
                <a:latin typeface="Calibri"/>
                <a:cs typeface="Calibri"/>
              </a:rPr>
              <a:t>compliance</a:t>
            </a:r>
            <a:r>
              <a:rPr sz="2000" spc="160" dirty="0">
                <a:latin typeface="Calibri"/>
                <a:cs typeface="Calibri"/>
              </a:rPr>
              <a:t> </a:t>
            </a:r>
            <a:r>
              <a:rPr sz="2000" spc="80" dirty="0">
                <a:latin typeface="Calibri"/>
                <a:cs typeface="Calibri"/>
              </a:rPr>
              <a:t>certifications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95" dirty="0">
                <a:latin typeface="Calibri"/>
                <a:cs typeface="Calibri"/>
              </a:rPr>
              <a:t>Microsoft</a:t>
            </a:r>
            <a:r>
              <a:rPr sz="2000" spc="200" dirty="0">
                <a:latin typeface="Calibri"/>
                <a:cs typeface="Calibri"/>
              </a:rPr>
              <a:t> </a:t>
            </a:r>
            <a:r>
              <a:rPr sz="2000" spc="125" dirty="0">
                <a:latin typeface="Calibri"/>
                <a:cs typeface="Calibri"/>
              </a:rPr>
              <a:t>Security</a:t>
            </a:r>
            <a:r>
              <a:rPr sz="2000" spc="130" dirty="0">
                <a:latin typeface="Calibri"/>
                <a:cs typeface="Calibri"/>
              </a:rPr>
              <a:t> </a:t>
            </a:r>
            <a:r>
              <a:rPr sz="2000" spc="170" dirty="0">
                <a:latin typeface="Calibri"/>
                <a:cs typeface="Calibri"/>
              </a:rPr>
              <a:t>Response</a:t>
            </a:r>
            <a:r>
              <a:rPr sz="2000" spc="180" dirty="0">
                <a:latin typeface="Calibri"/>
                <a:cs typeface="Calibri"/>
              </a:rPr>
              <a:t> </a:t>
            </a:r>
            <a:r>
              <a:rPr sz="2000" spc="140" dirty="0">
                <a:latin typeface="Calibri"/>
                <a:cs typeface="Calibri"/>
              </a:rPr>
              <a:t>Center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spc="200" dirty="0">
                <a:latin typeface="Calibri"/>
                <a:cs typeface="Calibri"/>
              </a:rPr>
              <a:t>(MSRC)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135" dirty="0">
                <a:latin typeface="Calibri"/>
                <a:cs typeface="Calibri"/>
              </a:rPr>
              <a:t>Always-</a:t>
            </a:r>
            <a:r>
              <a:rPr sz="2000" spc="100" dirty="0">
                <a:latin typeface="Calibri"/>
                <a:cs typeface="Calibri"/>
              </a:rPr>
              <a:t>on</a:t>
            </a:r>
            <a:r>
              <a:rPr sz="2000" spc="160" dirty="0">
                <a:latin typeface="Calibri"/>
                <a:cs typeface="Calibri"/>
              </a:rPr>
              <a:t> </a:t>
            </a:r>
            <a:r>
              <a:rPr sz="2000" spc="225" dirty="0">
                <a:latin typeface="Calibri"/>
                <a:cs typeface="Calibri"/>
              </a:rPr>
              <a:t>DDoS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135" dirty="0">
                <a:latin typeface="Calibri"/>
                <a:cs typeface="Calibri"/>
              </a:rPr>
              <a:t>Azure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spc="114" dirty="0">
                <a:latin typeface="Calibri"/>
                <a:cs typeface="Calibri"/>
              </a:rPr>
              <a:t>Policy </a:t>
            </a:r>
            <a:r>
              <a:rPr sz="2000" dirty="0">
                <a:latin typeface="Calibri"/>
                <a:cs typeface="Calibri"/>
              </a:rPr>
              <a:t>&amp;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spc="60" dirty="0">
                <a:latin typeface="Calibri"/>
                <a:cs typeface="Calibri"/>
              </a:rPr>
              <a:t>Blueprint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135" dirty="0">
                <a:latin typeface="Calibri"/>
                <a:cs typeface="Calibri"/>
              </a:rPr>
              <a:t>Role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spc="155" dirty="0">
                <a:latin typeface="Calibri"/>
                <a:cs typeface="Calibri"/>
              </a:rPr>
              <a:t>based</a:t>
            </a:r>
            <a:r>
              <a:rPr sz="2000" spc="120" dirty="0">
                <a:latin typeface="Calibri"/>
                <a:cs typeface="Calibri"/>
              </a:rPr>
              <a:t> </a:t>
            </a:r>
            <a:r>
              <a:rPr sz="2000" spc="215" dirty="0">
                <a:latin typeface="Calibri"/>
                <a:cs typeface="Calibri"/>
              </a:rPr>
              <a:t>access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spc="85" dirty="0">
                <a:latin typeface="Calibri"/>
                <a:cs typeface="Calibri"/>
              </a:rPr>
              <a:t>control</a:t>
            </a:r>
            <a:r>
              <a:rPr sz="2000" spc="185" dirty="0">
                <a:latin typeface="Calibri"/>
                <a:cs typeface="Calibri"/>
              </a:rPr>
              <a:t> </a:t>
            </a:r>
            <a:r>
              <a:rPr sz="2000" spc="210" dirty="0">
                <a:latin typeface="Calibri"/>
                <a:cs typeface="Calibri"/>
              </a:rPr>
              <a:t>(RBAC)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135" dirty="0">
                <a:latin typeface="Calibri"/>
                <a:cs typeface="Calibri"/>
              </a:rPr>
              <a:t>Azure</a:t>
            </a:r>
            <a:r>
              <a:rPr sz="2000" spc="114" dirty="0">
                <a:latin typeface="Calibri"/>
                <a:cs typeface="Calibri"/>
              </a:rPr>
              <a:t> </a:t>
            </a:r>
            <a:r>
              <a:rPr sz="2000" spc="110" dirty="0">
                <a:latin typeface="Calibri"/>
                <a:cs typeface="Calibri"/>
              </a:rPr>
              <a:t>Active</a:t>
            </a:r>
            <a:r>
              <a:rPr sz="2000" spc="145" dirty="0">
                <a:latin typeface="Calibri"/>
                <a:cs typeface="Calibri"/>
              </a:rPr>
              <a:t> </a:t>
            </a:r>
            <a:r>
              <a:rPr sz="2000" spc="90" dirty="0">
                <a:latin typeface="Calibri"/>
                <a:cs typeface="Calibri"/>
              </a:rPr>
              <a:t>Directory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140" dirty="0">
                <a:latin typeface="Calibri"/>
                <a:cs typeface="Calibri"/>
              </a:rPr>
              <a:t>Always</a:t>
            </a:r>
            <a:r>
              <a:rPr sz="2000" spc="105" dirty="0">
                <a:latin typeface="Calibri"/>
                <a:cs typeface="Calibri"/>
              </a:rPr>
              <a:t> up-</a:t>
            </a:r>
            <a:r>
              <a:rPr sz="2000" spc="85" dirty="0">
                <a:latin typeface="Calibri"/>
                <a:cs typeface="Calibri"/>
              </a:rPr>
              <a:t>to-</a:t>
            </a:r>
            <a:r>
              <a:rPr sz="2000" spc="105" dirty="0">
                <a:latin typeface="Calibri"/>
                <a:cs typeface="Calibri"/>
              </a:rPr>
              <a:t>date</a:t>
            </a:r>
            <a:r>
              <a:rPr sz="2000" spc="160" dirty="0">
                <a:latin typeface="Calibri"/>
                <a:cs typeface="Calibri"/>
              </a:rPr>
              <a:t> </a:t>
            </a:r>
            <a:r>
              <a:rPr sz="2000" spc="75" dirty="0">
                <a:latin typeface="Calibri"/>
                <a:cs typeface="Calibri"/>
              </a:rPr>
              <a:t>platform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spc="125" dirty="0">
                <a:latin typeface="Calibri"/>
                <a:cs typeface="Calibri"/>
              </a:rPr>
              <a:t>services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105" dirty="0">
                <a:latin typeface="Calibri"/>
                <a:cs typeface="Calibri"/>
              </a:rPr>
              <a:t>Update</a:t>
            </a:r>
            <a:r>
              <a:rPr sz="2000" spc="135" dirty="0">
                <a:latin typeface="Calibri"/>
                <a:cs typeface="Calibri"/>
              </a:rPr>
              <a:t> </a:t>
            </a:r>
            <a:r>
              <a:rPr sz="2000" spc="105" dirty="0">
                <a:latin typeface="Calibri"/>
                <a:cs typeface="Calibri"/>
              </a:rPr>
              <a:t>management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110" dirty="0">
                <a:latin typeface="Calibri"/>
                <a:cs typeface="Calibri"/>
              </a:rPr>
              <a:t>Encryption</a:t>
            </a:r>
            <a:r>
              <a:rPr sz="2000" spc="195" dirty="0">
                <a:latin typeface="Calibri"/>
                <a:cs typeface="Calibri"/>
              </a:rPr>
              <a:t> </a:t>
            </a:r>
            <a:r>
              <a:rPr sz="2000" spc="120" dirty="0">
                <a:latin typeface="Calibri"/>
                <a:cs typeface="Calibri"/>
              </a:rPr>
              <a:t>by</a:t>
            </a:r>
            <a:r>
              <a:rPr sz="2000" spc="110" dirty="0">
                <a:latin typeface="Calibri"/>
                <a:cs typeface="Calibri"/>
              </a:rPr>
              <a:t> </a:t>
            </a:r>
            <a:r>
              <a:rPr sz="2000" spc="65" dirty="0">
                <a:latin typeface="Calibri"/>
                <a:cs typeface="Calibri"/>
              </a:rPr>
              <a:t>default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175" dirty="0">
                <a:latin typeface="Calibri"/>
                <a:cs typeface="Calibri"/>
              </a:rPr>
              <a:t>Dozens</a:t>
            </a:r>
            <a:r>
              <a:rPr sz="2000" spc="120" dirty="0">
                <a:latin typeface="Calibri"/>
                <a:cs typeface="Calibri"/>
              </a:rPr>
              <a:t> </a:t>
            </a:r>
            <a:r>
              <a:rPr sz="2000" spc="100" dirty="0">
                <a:latin typeface="Calibri"/>
                <a:cs typeface="Calibri"/>
              </a:rPr>
              <a:t>of</a:t>
            </a:r>
            <a:r>
              <a:rPr sz="2000" spc="105" dirty="0">
                <a:latin typeface="Calibri"/>
                <a:cs typeface="Calibri"/>
              </a:rPr>
              <a:t> security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spc="135" dirty="0">
                <a:latin typeface="Calibri"/>
                <a:cs typeface="Calibri"/>
              </a:rPr>
              <a:t>services</a:t>
            </a:r>
            <a:r>
              <a:rPr sz="2000" spc="170" dirty="0">
                <a:latin typeface="Calibri"/>
                <a:cs typeface="Calibri"/>
              </a:rPr>
              <a:t> </a:t>
            </a:r>
            <a:r>
              <a:rPr sz="2000" spc="60" dirty="0">
                <a:latin typeface="Calibri"/>
                <a:cs typeface="Calibri"/>
              </a:rPr>
              <a:t>like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45" dirty="0">
                <a:latin typeface="Calibri"/>
                <a:cs typeface="Calibri"/>
              </a:rPr>
              <a:t>firewall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69220" y="2706058"/>
            <a:ext cx="4857115" cy="1449070"/>
            <a:chOff x="3669220" y="2706058"/>
            <a:chExt cx="4857115" cy="1449070"/>
          </a:xfrm>
        </p:grpSpPr>
        <p:sp>
          <p:nvSpPr>
            <p:cNvPr id="3" name="object 3"/>
            <p:cNvSpPr/>
            <p:nvPr/>
          </p:nvSpPr>
          <p:spPr>
            <a:xfrm>
              <a:off x="3683508" y="2720346"/>
              <a:ext cx="4828540" cy="1420495"/>
            </a:xfrm>
            <a:custGeom>
              <a:avLst/>
              <a:gdLst/>
              <a:ahLst/>
              <a:cxnLst/>
              <a:rect l="l" t="t" r="r" b="b"/>
              <a:pathLst>
                <a:path w="4828540" h="1420495">
                  <a:moveTo>
                    <a:pt x="0" y="236727"/>
                  </a:moveTo>
                  <a:lnTo>
                    <a:pt x="4809" y="189017"/>
                  </a:lnTo>
                  <a:lnTo>
                    <a:pt x="18604" y="144580"/>
                  </a:lnTo>
                  <a:lnTo>
                    <a:pt x="40431" y="104368"/>
                  </a:lnTo>
                  <a:lnTo>
                    <a:pt x="69338" y="69334"/>
                  </a:lnTo>
                  <a:lnTo>
                    <a:pt x="104374" y="40428"/>
                  </a:lnTo>
                  <a:lnTo>
                    <a:pt x="144585" y="18602"/>
                  </a:lnTo>
                  <a:lnTo>
                    <a:pt x="189021" y="4809"/>
                  </a:lnTo>
                  <a:lnTo>
                    <a:pt x="236728" y="0"/>
                  </a:lnTo>
                  <a:lnTo>
                    <a:pt x="4591304" y="0"/>
                  </a:lnTo>
                  <a:lnTo>
                    <a:pt x="4639010" y="4809"/>
                  </a:lnTo>
                  <a:lnTo>
                    <a:pt x="4683446" y="18602"/>
                  </a:lnTo>
                  <a:lnTo>
                    <a:pt x="4723657" y="40428"/>
                  </a:lnTo>
                  <a:lnTo>
                    <a:pt x="4758693" y="69334"/>
                  </a:lnTo>
                  <a:lnTo>
                    <a:pt x="4787600" y="104368"/>
                  </a:lnTo>
                  <a:lnTo>
                    <a:pt x="4809427" y="144580"/>
                  </a:lnTo>
                  <a:lnTo>
                    <a:pt x="4823222" y="189017"/>
                  </a:lnTo>
                  <a:lnTo>
                    <a:pt x="4828032" y="236727"/>
                  </a:lnTo>
                  <a:lnTo>
                    <a:pt x="4828032" y="1183627"/>
                  </a:lnTo>
                  <a:lnTo>
                    <a:pt x="4823222" y="1231338"/>
                  </a:lnTo>
                  <a:lnTo>
                    <a:pt x="4809427" y="1275776"/>
                  </a:lnTo>
                  <a:lnTo>
                    <a:pt x="4787600" y="1315990"/>
                  </a:lnTo>
                  <a:lnTo>
                    <a:pt x="4758693" y="1351027"/>
                  </a:lnTo>
                  <a:lnTo>
                    <a:pt x="4723657" y="1379935"/>
                  </a:lnTo>
                  <a:lnTo>
                    <a:pt x="4683446" y="1401763"/>
                  </a:lnTo>
                  <a:lnTo>
                    <a:pt x="4639010" y="1415558"/>
                  </a:lnTo>
                  <a:lnTo>
                    <a:pt x="4591304" y="1420367"/>
                  </a:lnTo>
                  <a:lnTo>
                    <a:pt x="236728" y="1420367"/>
                  </a:lnTo>
                  <a:lnTo>
                    <a:pt x="189021" y="1415558"/>
                  </a:lnTo>
                  <a:lnTo>
                    <a:pt x="144585" y="1401763"/>
                  </a:lnTo>
                  <a:lnTo>
                    <a:pt x="104374" y="1379935"/>
                  </a:lnTo>
                  <a:lnTo>
                    <a:pt x="69338" y="1351027"/>
                  </a:lnTo>
                  <a:lnTo>
                    <a:pt x="40431" y="1315990"/>
                  </a:lnTo>
                  <a:lnTo>
                    <a:pt x="18604" y="1275776"/>
                  </a:lnTo>
                  <a:lnTo>
                    <a:pt x="4809" y="1231338"/>
                  </a:lnTo>
                  <a:lnTo>
                    <a:pt x="0" y="1183627"/>
                  </a:lnTo>
                  <a:lnTo>
                    <a:pt x="0" y="236727"/>
                  </a:lnTo>
                  <a:close/>
                </a:path>
              </a:pathLst>
            </a:custGeom>
            <a:ln w="28575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4760" y="2749296"/>
              <a:ext cx="4602479" cy="135940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266944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891" y="709913"/>
            <a:ext cx="3723004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790"/>
              </a:lnSpc>
              <a:spcBef>
                <a:spcPts val="100"/>
              </a:spcBef>
            </a:pPr>
            <a:r>
              <a:rPr sz="4200" spc="545" dirty="0">
                <a:solidFill>
                  <a:srgbClr val="FFFFFF"/>
                </a:solidFill>
              </a:rPr>
              <a:t>AZ-</a:t>
            </a:r>
            <a:r>
              <a:rPr sz="4200" spc="680" dirty="0">
                <a:solidFill>
                  <a:srgbClr val="FFFFFF"/>
                </a:solidFill>
              </a:rPr>
              <a:t>900</a:t>
            </a:r>
            <a:endParaRPr sz="4200"/>
          </a:p>
          <a:p>
            <a:pPr marL="12700" marR="5080">
              <a:lnSpc>
                <a:spcPts val="4540"/>
              </a:lnSpc>
              <a:spcBef>
                <a:spcPts val="315"/>
              </a:spcBef>
            </a:pPr>
            <a:r>
              <a:rPr sz="4200" spc="285" dirty="0">
                <a:solidFill>
                  <a:srgbClr val="FFFFFF"/>
                </a:solidFill>
              </a:rPr>
              <a:t>Microsoft </a:t>
            </a:r>
            <a:r>
              <a:rPr sz="4200" spc="370" dirty="0">
                <a:solidFill>
                  <a:srgbClr val="FFFFFF"/>
                </a:solidFill>
              </a:rPr>
              <a:t>Azure </a:t>
            </a:r>
            <a:r>
              <a:rPr sz="4200" spc="340" dirty="0">
                <a:solidFill>
                  <a:srgbClr val="FFFFFF"/>
                </a:solidFill>
              </a:rPr>
              <a:t>Fundamentals</a:t>
            </a:r>
            <a:endParaRPr sz="4200"/>
          </a:p>
        </p:txBody>
      </p:sp>
      <p:sp>
        <p:nvSpPr>
          <p:cNvPr id="6" name="object 6"/>
          <p:cNvSpPr txBox="1"/>
          <p:nvPr/>
        </p:nvSpPr>
        <p:spPr>
          <a:xfrm>
            <a:off x="643891" y="5386052"/>
            <a:ext cx="26390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2000" spc="160" dirty="0" smtClean="0">
                <a:solidFill>
                  <a:srgbClr val="FFFFFF"/>
                </a:solidFill>
                <a:latin typeface="Calibri"/>
                <a:cs typeface="Calibri"/>
              </a:rPr>
              <a:t>Gopal Das, Instructor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8" name="object 8"/>
            <p:cNvSpPr/>
            <p:nvPr/>
          </p:nvSpPr>
          <p:spPr>
            <a:xfrm>
              <a:off x="563880" y="6086855"/>
              <a:ext cx="4135120" cy="0"/>
            </a:xfrm>
            <a:custGeom>
              <a:avLst/>
              <a:gdLst/>
              <a:ahLst/>
              <a:cxnLst/>
              <a:rect l="l" t="t" r="r" b="b"/>
              <a:pathLst>
                <a:path w="4135120">
                  <a:moveTo>
                    <a:pt x="0" y="0"/>
                  </a:moveTo>
                  <a:lnTo>
                    <a:pt x="4134535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65832" y="6245352"/>
            <a:ext cx="7260590" cy="514243"/>
          </a:xfrm>
          <a:prstGeom prst="rect">
            <a:avLst/>
          </a:prstGeom>
          <a:solidFill>
            <a:srgbClr val="312A1C"/>
          </a:solidFill>
        </p:spPr>
        <p:txBody>
          <a:bodyPr vert="horz" wrap="square" lIns="0" tIns="82550" rIns="0" bIns="0" rtlCol="0">
            <a:spAutoFit/>
          </a:bodyPr>
          <a:lstStyle/>
          <a:p>
            <a:pPr marL="2883535" marR="680085" indent="-2197735">
              <a:lnSpc>
                <a:spcPct val="100000"/>
              </a:lnSpc>
              <a:spcBef>
                <a:spcPts val="650"/>
              </a:spcBef>
            </a:pPr>
            <a:r>
              <a:rPr sz="1400" i="1" spc="-85" dirty="0" smtClean="0">
                <a:solidFill>
                  <a:srgbClr val="CCCCCC"/>
                </a:solidFill>
                <a:latin typeface="Trebuchet MS"/>
                <a:cs typeface="Trebuchet MS"/>
              </a:rPr>
              <a:t>,</a:t>
            </a:r>
            <a:r>
              <a:rPr sz="1400" i="1" spc="-40" dirty="0" smtClean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50" dirty="0">
                <a:solidFill>
                  <a:srgbClr val="CCCCCC"/>
                </a:solidFill>
                <a:latin typeface="Trebuchet MS"/>
                <a:cs typeface="Trebuchet MS"/>
              </a:rPr>
              <a:t>softwarearchitect.ca…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40" dirty="0">
                <a:solidFill>
                  <a:srgbClr val="CCCCCC"/>
                </a:solidFill>
                <a:latin typeface="Trebuchet MS"/>
                <a:cs typeface="Trebuchet MS"/>
              </a:rPr>
              <a:t>get</a:t>
            </a:r>
            <a:r>
              <a:rPr sz="1400" i="1" spc="-3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0" dirty="0">
                <a:solidFill>
                  <a:srgbClr val="CCCCCC"/>
                </a:solidFill>
                <a:latin typeface="Trebuchet MS"/>
                <a:cs typeface="Trebuchet MS"/>
              </a:rPr>
              <a:t>the</a:t>
            </a:r>
            <a:r>
              <a:rPr sz="1400" i="1" spc="-6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course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75" dirty="0">
                <a:solidFill>
                  <a:srgbClr val="CCCCCC"/>
                </a:solidFill>
                <a:latin typeface="Trebuchet MS"/>
                <a:cs typeface="Trebuchet MS"/>
              </a:rPr>
              <a:t>for</a:t>
            </a:r>
            <a:r>
              <a:rPr sz="1400" i="1" spc="-4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these</a:t>
            </a:r>
            <a:r>
              <a:rPr sz="1400" i="1" spc="-3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dirty="0">
                <a:solidFill>
                  <a:srgbClr val="CCCCCC"/>
                </a:solidFill>
                <a:latin typeface="Trebuchet MS"/>
                <a:cs typeface="Trebuchet MS"/>
              </a:rPr>
              <a:t>slides</a:t>
            </a:r>
            <a:r>
              <a:rPr sz="1400" i="1" spc="-2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1400" i="1" spc="-25" dirty="0">
                <a:solidFill>
                  <a:srgbClr val="CCCCCC"/>
                </a:solidFill>
                <a:latin typeface="Trebuchet MS"/>
                <a:cs typeface="Trebuchet MS"/>
              </a:rPr>
              <a:t>at: </a:t>
            </a:r>
            <a:r>
              <a:rPr sz="1400" i="1" spc="-10" dirty="0">
                <a:solidFill>
                  <a:srgbClr val="CCCCCC"/>
                </a:solidFill>
                <a:latin typeface="Trebuchet MS"/>
                <a:cs typeface="Trebuchet MS"/>
                <a:hlinkClick r:id="rId4"/>
              </a:rPr>
              <a:t>http://sjd.ca/az900</a:t>
            </a: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470392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575" dirty="0">
                <a:solidFill>
                  <a:srgbClr val="FFFFFF"/>
                </a:solidFill>
              </a:rPr>
              <a:t>Governance</a:t>
            </a:r>
            <a:endParaRPr sz="6600"/>
          </a:p>
        </p:txBody>
      </p:sp>
      <p:grpSp>
        <p:nvGrpSpPr>
          <p:cNvPr id="6" name="object 6"/>
          <p:cNvGrpSpPr/>
          <p:nvPr/>
        </p:nvGrpSpPr>
        <p:grpSpPr>
          <a:xfrm>
            <a:off x="563880" y="0"/>
            <a:ext cx="11628120" cy="6858000"/>
            <a:chOff x="563880" y="0"/>
            <a:chExt cx="11628120" cy="6858000"/>
          </a:xfrm>
        </p:grpSpPr>
        <p:sp>
          <p:nvSpPr>
            <p:cNvPr id="7" name="object 7"/>
            <p:cNvSpPr/>
            <p:nvPr/>
          </p:nvSpPr>
          <p:spPr>
            <a:xfrm>
              <a:off x="563880" y="6086855"/>
              <a:ext cx="7336155" cy="0"/>
            </a:xfrm>
            <a:custGeom>
              <a:avLst/>
              <a:gdLst/>
              <a:ahLst/>
              <a:cxnLst/>
              <a:rect l="l" t="t" r="r" b="b"/>
              <a:pathLst>
                <a:path w="7336155">
                  <a:moveTo>
                    <a:pt x="0" y="0"/>
                  </a:moveTo>
                  <a:lnTo>
                    <a:pt x="7335837" y="0"/>
                  </a:lnTo>
                </a:path>
              </a:pathLst>
            </a:custGeom>
            <a:ln w="12700">
              <a:solidFill>
                <a:srgbClr val="EFF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655551" y="810768"/>
              <a:ext cx="536575" cy="1125220"/>
            </a:xfrm>
            <a:custGeom>
              <a:avLst/>
              <a:gdLst/>
              <a:ahLst/>
              <a:cxnLst/>
              <a:rect l="l" t="t" r="r" b="b"/>
              <a:pathLst>
                <a:path w="536575" h="1125220">
                  <a:moveTo>
                    <a:pt x="536448" y="0"/>
                  </a:moveTo>
                  <a:lnTo>
                    <a:pt x="451650" y="8547"/>
                  </a:lnTo>
                  <a:lnTo>
                    <a:pt x="404102" y="20450"/>
                  </a:lnTo>
                  <a:lnTo>
                    <a:pt x="358241" y="36271"/>
                  </a:lnTo>
                  <a:lnTo>
                    <a:pt x="314258" y="55817"/>
                  </a:lnTo>
                  <a:lnTo>
                    <a:pt x="272342" y="78899"/>
                  </a:lnTo>
                  <a:lnTo>
                    <a:pt x="232685" y="105326"/>
                  </a:lnTo>
                  <a:lnTo>
                    <a:pt x="195477" y="134907"/>
                  </a:lnTo>
                  <a:lnTo>
                    <a:pt x="160908" y="167454"/>
                  </a:lnTo>
                  <a:lnTo>
                    <a:pt x="129170" y="202774"/>
                  </a:lnTo>
                  <a:lnTo>
                    <a:pt x="100451" y="240678"/>
                  </a:lnTo>
                  <a:lnTo>
                    <a:pt x="74944" y="280975"/>
                  </a:lnTo>
                  <a:lnTo>
                    <a:pt x="52838" y="323475"/>
                  </a:lnTo>
                  <a:lnTo>
                    <a:pt x="34324" y="367988"/>
                  </a:lnTo>
                  <a:lnTo>
                    <a:pt x="19593" y="414323"/>
                  </a:lnTo>
                  <a:lnTo>
                    <a:pt x="8835" y="462289"/>
                  </a:lnTo>
                  <a:lnTo>
                    <a:pt x="2240" y="511697"/>
                  </a:lnTo>
                  <a:lnTo>
                    <a:pt x="0" y="562356"/>
                  </a:lnTo>
                  <a:lnTo>
                    <a:pt x="2240" y="613014"/>
                  </a:lnTo>
                  <a:lnTo>
                    <a:pt x="8835" y="662422"/>
                  </a:lnTo>
                  <a:lnTo>
                    <a:pt x="19593" y="710388"/>
                  </a:lnTo>
                  <a:lnTo>
                    <a:pt x="34324" y="756723"/>
                  </a:lnTo>
                  <a:lnTo>
                    <a:pt x="52838" y="801236"/>
                  </a:lnTo>
                  <a:lnTo>
                    <a:pt x="74944" y="843736"/>
                  </a:lnTo>
                  <a:lnTo>
                    <a:pt x="100451" y="884033"/>
                  </a:lnTo>
                  <a:lnTo>
                    <a:pt x="129170" y="921937"/>
                  </a:lnTo>
                  <a:lnTo>
                    <a:pt x="160908" y="957257"/>
                  </a:lnTo>
                  <a:lnTo>
                    <a:pt x="195477" y="989804"/>
                  </a:lnTo>
                  <a:lnTo>
                    <a:pt x="232685" y="1019385"/>
                  </a:lnTo>
                  <a:lnTo>
                    <a:pt x="272342" y="1045812"/>
                  </a:lnTo>
                  <a:lnTo>
                    <a:pt x="314258" y="1068894"/>
                  </a:lnTo>
                  <a:lnTo>
                    <a:pt x="358241" y="1088440"/>
                  </a:lnTo>
                  <a:lnTo>
                    <a:pt x="404102" y="1104261"/>
                  </a:lnTo>
                  <a:lnTo>
                    <a:pt x="451650" y="1116164"/>
                  </a:lnTo>
                  <a:lnTo>
                    <a:pt x="536448" y="1124712"/>
                  </a:lnTo>
                  <a:lnTo>
                    <a:pt x="536448" y="0"/>
                  </a:lnTo>
                  <a:close/>
                </a:path>
              </a:pathLst>
            </a:custGeom>
            <a:solidFill>
              <a:srgbClr val="CF4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93096" y="0"/>
              <a:ext cx="1899285" cy="6858000"/>
            </a:xfrm>
            <a:custGeom>
              <a:avLst/>
              <a:gdLst/>
              <a:ahLst/>
              <a:cxnLst/>
              <a:rect l="l" t="t" r="r" b="b"/>
              <a:pathLst>
                <a:path w="1899284" h="6858000">
                  <a:moveTo>
                    <a:pt x="1130808" y="1373136"/>
                  </a:moveTo>
                  <a:lnTo>
                    <a:pt x="1128725" y="1324343"/>
                  </a:lnTo>
                  <a:lnTo>
                    <a:pt x="1122616" y="1276718"/>
                  </a:lnTo>
                  <a:lnTo>
                    <a:pt x="1112634" y="1230401"/>
                  </a:lnTo>
                  <a:lnTo>
                    <a:pt x="1105408" y="1206728"/>
                  </a:lnTo>
                  <a:lnTo>
                    <a:pt x="1105408" y="1372920"/>
                  </a:lnTo>
                  <a:lnTo>
                    <a:pt x="1103198" y="1422069"/>
                  </a:lnTo>
                  <a:lnTo>
                    <a:pt x="1096695" y="1469986"/>
                  </a:lnTo>
                  <a:lnTo>
                    <a:pt x="1086116" y="1516468"/>
                  </a:lnTo>
                  <a:lnTo>
                    <a:pt x="1071613" y="1561338"/>
                  </a:lnTo>
                  <a:lnTo>
                    <a:pt x="1053414" y="1604403"/>
                  </a:lnTo>
                  <a:lnTo>
                    <a:pt x="1031671" y="1645462"/>
                  </a:lnTo>
                  <a:lnTo>
                    <a:pt x="1006602" y="1684337"/>
                  </a:lnTo>
                  <a:lnTo>
                    <a:pt x="978395" y="1720837"/>
                  </a:lnTo>
                  <a:lnTo>
                    <a:pt x="947242" y="1754759"/>
                  </a:lnTo>
                  <a:lnTo>
                    <a:pt x="913320" y="1785924"/>
                  </a:lnTo>
                  <a:lnTo>
                    <a:pt x="876820" y="1814131"/>
                  </a:lnTo>
                  <a:lnTo>
                    <a:pt x="837946" y="1839201"/>
                  </a:lnTo>
                  <a:lnTo>
                    <a:pt x="796886" y="1860931"/>
                  </a:lnTo>
                  <a:lnTo>
                    <a:pt x="753821" y="1879142"/>
                  </a:lnTo>
                  <a:lnTo>
                    <a:pt x="708952" y="1893633"/>
                  </a:lnTo>
                  <a:lnTo>
                    <a:pt x="662457" y="1904225"/>
                  </a:lnTo>
                  <a:lnTo>
                    <a:pt x="614553" y="1910715"/>
                  </a:lnTo>
                  <a:lnTo>
                    <a:pt x="565404" y="1912924"/>
                  </a:lnTo>
                  <a:lnTo>
                    <a:pt x="516242" y="1910715"/>
                  </a:lnTo>
                  <a:lnTo>
                    <a:pt x="468337" y="1904225"/>
                  </a:lnTo>
                  <a:lnTo>
                    <a:pt x="421843" y="1893633"/>
                  </a:lnTo>
                  <a:lnTo>
                    <a:pt x="376974" y="1879142"/>
                  </a:lnTo>
                  <a:lnTo>
                    <a:pt x="333908" y="1860931"/>
                  </a:lnTo>
                  <a:lnTo>
                    <a:pt x="292849" y="1839201"/>
                  </a:lnTo>
                  <a:lnTo>
                    <a:pt x="253974" y="1814131"/>
                  </a:lnTo>
                  <a:lnTo>
                    <a:pt x="217474" y="1785924"/>
                  </a:lnTo>
                  <a:lnTo>
                    <a:pt x="183553" y="1754759"/>
                  </a:lnTo>
                  <a:lnTo>
                    <a:pt x="152400" y="1720837"/>
                  </a:lnTo>
                  <a:lnTo>
                    <a:pt x="124193" y="1684337"/>
                  </a:lnTo>
                  <a:lnTo>
                    <a:pt x="99123" y="1645462"/>
                  </a:lnTo>
                  <a:lnTo>
                    <a:pt x="77381" y="1604403"/>
                  </a:lnTo>
                  <a:lnTo>
                    <a:pt x="59182" y="1561338"/>
                  </a:lnTo>
                  <a:lnTo>
                    <a:pt x="44678" y="1516468"/>
                  </a:lnTo>
                  <a:lnTo>
                    <a:pt x="34099" y="1469986"/>
                  </a:lnTo>
                  <a:lnTo>
                    <a:pt x="27597" y="1422069"/>
                  </a:lnTo>
                  <a:lnTo>
                    <a:pt x="25400" y="1372920"/>
                  </a:lnTo>
                  <a:lnTo>
                    <a:pt x="27597" y="1323771"/>
                  </a:lnTo>
                  <a:lnTo>
                    <a:pt x="34099" y="1275854"/>
                  </a:lnTo>
                  <a:lnTo>
                    <a:pt x="44678" y="1229360"/>
                  </a:lnTo>
                  <a:lnTo>
                    <a:pt x="59182" y="1184490"/>
                  </a:lnTo>
                  <a:lnTo>
                    <a:pt x="77381" y="1141437"/>
                  </a:lnTo>
                  <a:lnTo>
                    <a:pt x="99123" y="1100366"/>
                  </a:lnTo>
                  <a:lnTo>
                    <a:pt x="124193" y="1061491"/>
                  </a:lnTo>
                  <a:lnTo>
                    <a:pt x="152400" y="1025004"/>
                  </a:lnTo>
                  <a:lnTo>
                    <a:pt x="183553" y="991082"/>
                  </a:lnTo>
                  <a:lnTo>
                    <a:pt x="217474" y="959916"/>
                  </a:lnTo>
                  <a:lnTo>
                    <a:pt x="253974" y="931710"/>
                  </a:lnTo>
                  <a:lnTo>
                    <a:pt x="292849" y="906640"/>
                  </a:lnTo>
                  <a:lnTo>
                    <a:pt x="333908" y="884910"/>
                  </a:lnTo>
                  <a:lnTo>
                    <a:pt x="376974" y="866698"/>
                  </a:lnTo>
                  <a:lnTo>
                    <a:pt x="421843" y="852208"/>
                  </a:lnTo>
                  <a:lnTo>
                    <a:pt x="468337" y="841616"/>
                  </a:lnTo>
                  <a:lnTo>
                    <a:pt x="516242" y="835126"/>
                  </a:lnTo>
                  <a:lnTo>
                    <a:pt x="565404" y="832916"/>
                  </a:lnTo>
                  <a:lnTo>
                    <a:pt x="614553" y="835126"/>
                  </a:lnTo>
                  <a:lnTo>
                    <a:pt x="662457" y="841616"/>
                  </a:lnTo>
                  <a:lnTo>
                    <a:pt x="708952" y="852208"/>
                  </a:lnTo>
                  <a:lnTo>
                    <a:pt x="753821" y="866698"/>
                  </a:lnTo>
                  <a:lnTo>
                    <a:pt x="796886" y="884910"/>
                  </a:lnTo>
                  <a:lnTo>
                    <a:pt x="837946" y="906640"/>
                  </a:lnTo>
                  <a:lnTo>
                    <a:pt x="876820" y="931710"/>
                  </a:lnTo>
                  <a:lnTo>
                    <a:pt x="913320" y="959916"/>
                  </a:lnTo>
                  <a:lnTo>
                    <a:pt x="947242" y="991082"/>
                  </a:lnTo>
                  <a:lnTo>
                    <a:pt x="978395" y="1025004"/>
                  </a:lnTo>
                  <a:lnTo>
                    <a:pt x="1006602" y="1061491"/>
                  </a:lnTo>
                  <a:lnTo>
                    <a:pt x="1031671" y="1100366"/>
                  </a:lnTo>
                  <a:lnTo>
                    <a:pt x="1053414" y="1141437"/>
                  </a:lnTo>
                  <a:lnTo>
                    <a:pt x="1071613" y="1184490"/>
                  </a:lnTo>
                  <a:lnTo>
                    <a:pt x="1086116" y="1229360"/>
                  </a:lnTo>
                  <a:lnTo>
                    <a:pt x="1096695" y="1275854"/>
                  </a:lnTo>
                  <a:lnTo>
                    <a:pt x="1103198" y="1323771"/>
                  </a:lnTo>
                  <a:lnTo>
                    <a:pt x="1105408" y="1372920"/>
                  </a:lnTo>
                  <a:lnTo>
                    <a:pt x="1105408" y="1206728"/>
                  </a:lnTo>
                  <a:lnTo>
                    <a:pt x="1081747" y="1142428"/>
                  </a:lnTo>
                  <a:lnTo>
                    <a:pt x="1061186" y="1101102"/>
                  </a:lnTo>
                  <a:lnTo>
                    <a:pt x="1037424" y="1061770"/>
                  </a:lnTo>
                  <a:lnTo>
                    <a:pt x="1010653" y="1024623"/>
                  </a:lnTo>
                  <a:lnTo>
                    <a:pt x="981024" y="989812"/>
                  </a:lnTo>
                  <a:lnTo>
                    <a:pt x="948728" y="957503"/>
                  </a:lnTo>
                  <a:lnTo>
                    <a:pt x="913904" y="927874"/>
                  </a:lnTo>
                  <a:lnTo>
                    <a:pt x="876757" y="901103"/>
                  </a:lnTo>
                  <a:lnTo>
                    <a:pt x="837425" y="877354"/>
                  </a:lnTo>
                  <a:lnTo>
                    <a:pt x="796099" y="856780"/>
                  </a:lnTo>
                  <a:lnTo>
                    <a:pt x="752944" y="839584"/>
                  </a:lnTo>
                  <a:lnTo>
                    <a:pt x="731113" y="832916"/>
                  </a:lnTo>
                  <a:lnTo>
                    <a:pt x="708126" y="825893"/>
                  </a:lnTo>
                  <a:lnTo>
                    <a:pt x="661822" y="815924"/>
                  </a:lnTo>
                  <a:lnTo>
                    <a:pt x="614184" y="809802"/>
                  </a:lnTo>
                  <a:lnTo>
                    <a:pt x="565404" y="807732"/>
                  </a:lnTo>
                  <a:lnTo>
                    <a:pt x="516610" y="809802"/>
                  </a:lnTo>
                  <a:lnTo>
                    <a:pt x="468972" y="815924"/>
                  </a:lnTo>
                  <a:lnTo>
                    <a:pt x="422668" y="825893"/>
                  </a:lnTo>
                  <a:lnTo>
                    <a:pt x="377850" y="839584"/>
                  </a:lnTo>
                  <a:lnTo>
                    <a:pt x="334695" y="856780"/>
                  </a:lnTo>
                  <a:lnTo>
                    <a:pt x="293370" y="877354"/>
                  </a:lnTo>
                  <a:lnTo>
                    <a:pt x="254038" y="901103"/>
                  </a:lnTo>
                  <a:lnTo>
                    <a:pt x="216890" y="927874"/>
                  </a:lnTo>
                  <a:lnTo>
                    <a:pt x="182067" y="957503"/>
                  </a:lnTo>
                  <a:lnTo>
                    <a:pt x="149771" y="989812"/>
                  </a:lnTo>
                  <a:lnTo>
                    <a:pt x="120142" y="1024623"/>
                  </a:lnTo>
                  <a:lnTo>
                    <a:pt x="93370" y="1061770"/>
                  </a:lnTo>
                  <a:lnTo>
                    <a:pt x="69608" y="1101102"/>
                  </a:lnTo>
                  <a:lnTo>
                    <a:pt x="49047" y="1142428"/>
                  </a:lnTo>
                  <a:lnTo>
                    <a:pt x="31838" y="1185583"/>
                  </a:lnTo>
                  <a:lnTo>
                    <a:pt x="18161" y="1230401"/>
                  </a:lnTo>
                  <a:lnTo>
                    <a:pt x="8178" y="1276718"/>
                  </a:lnTo>
                  <a:lnTo>
                    <a:pt x="2070" y="1324343"/>
                  </a:lnTo>
                  <a:lnTo>
                    <a:pt x="0" y="1373136"/>
                  </a:lnTo>
                  <a:lnTo>
                    <a:pt x="2070" y="1421917"/>
                  </a:lnTo>
                  <a:lnTo>
                    <a:pt x="8178" y="1469555"/>
                  </a:lnTo>
                  <a:lnTo>
                    <a:pt x="18161" y="1515859"/>
                  </a:lnTo>
                  <a:lnTo>
                    <a:pt x="31838" y="1560677"/>
                  </a:lnTo>
                  <a:lnTo>
                    <a:pt x="49047" y="1603832"/>
                  </a:lnTo>
                  <a:lnTo>
                    <a:pt x="69608" y="1645158"/>
                  </a:lnTo>
                  <a:lnTo>
                    <a:pt x="93370" y="1684489"/>
                  </a:lnTo>
                  <a:lnTo>
                    <a:pt x="120142" y="1721637"/>
                  </a:lnTo>
                  <a:lnTo>
                    <a:pt x="149771" y="1756460"/>
                  </a:lnTo>
                  <a:lnTo>
                    <a:pt x="182067" y="1788756"/>
                  </a:lnTo>
                  <a:lnTo>
                    <a:pt x="216890" y="1818386"/>
                  </a:lnTo>
                  <a:lnTo>
                    <a:pt x="254038" y="1845157"/>
                  </a:lnTo>
                  <a:lnTo>
                    <a:pt x="293370" y="1868919"/>
                  </a:lnTo>
                  <a:lnTo>
                    <a:pt x="334695" y="1889480"/>
                  </a:lnTo>
                  <a:lnTo>
                    <a:pt x="377850" y="1906689"/>
                  </a:lnTo>
                  <a:lnTo>
                    <a:pt x="422668" y="1920367"/>
                  </a:lnTo>
                  <a:lnTo>
                    <a:pt x="468972" y="1930349"/>
                  </a:lnTo>
                  <a:lnTo>
                    <a:pt x="516610" y="1936457"/>
                  </a:lnTo>
                  <a:lnTo>
                    <a:pt x="565404" y="1938540"/>
                  </a:lnTo>
                  <a:lnTo>
                    <a:pt x="614184" y="1936457"/>
                  </a:lnTo>
                  <a:lnTo>
                    <a:pt x="661822" y="1930349"/>
                  </a:lnTo>
                  <a:lnTo>
                    <a:pt x="708126" y="1920367"/>
                  </a:lnTo>
                  <a:lnTo>
                    <a:pt x="752944" y="1906689"/>
                  </a:lnTo>
                  <a:lnTo>
                    <a:pt x="796099" y="1889480"/>
                  </a:lnTo>
                  <a:lnTo>
                    <a:pt x="837425" y="1868919"/>
                  </a:lnTo>
                  <a:lnTo>
                    <a:pt x="876757" y="1845157"/>
                  </a:lnTo>
                  <a:lnTo>
                    <a:pt x="913904" y="1818386"/>
                  </a:lnTo>
                  <a:lnTo>
                    <a:pt x="948728" y="1788756"/>
                  </a:lnTo>
                  <a:lnTo>
                    <a:pt x="981024" y="1756460"/>
                  </a:lnTo>
                  <a:lnTo>
                    <a:pt x="1010653" y="1721637"/>
                  </a:lnTo>
                  <a:lnTo>
                    <a:pt x="1037424" y="1684489"/>
                  </a:lnTo>
                  <a:lnTo>
                    <a:pt x="1061186" y="1645158"/>
                  </a:lnTo>
                  <a:lnTo>
                    <a:pt x="1081747" y="1603832"/>
                  </a:lnTo>
                  <a:lnTo>
                    <a:pt x="1098956" y="1560677"/>
                  </a:lnTo>
                  <a:lnTo>
                    <a:pt x="1112634" y="1515859"/>
                  </a:lnTo>
                  <a:lnTo>
                    <a:pt x="1122616" y="1469555"/>
                  </a:lnTo>
                  <a:lnTo>
                    <a:pt x="1128725" y="1421917"/>
                  </a:lnTo>
                  <a:lnTo>
                    <a:pt x="1130808" y="1373136"/>
                  </a:lnTo>
                  <a:close/>
                </a:path>
                <a:path w="1899284" h="6858000">
                  <a:moveTo>
                    <a:pt x="1130808" y="0"/>
                  </a:moveTo>
                  <a:lnTo>
                    <a:pt x="1105382" y="0"/>
                  </a:lnTo>
                  <a:lnTo>
                    <a:pt x="1094435" y="108318"/>
                  </a:lnTo>
                  <a:lnTo>
                    <a:pt x="1083056" y="153593"/>
                  </a:lnTo>
                  <a:lnTo>
                    <a:pt x="1067943" y="197269"/>
                  </a:lnTo>
                  <a:lnTo>
                    <a:pt x="1049274" y="239141"/>
                  </a:lnTo>
                  <a:lnTo>
                    <a:pt x="1027226" y="279044"/>
                  </a:lnTo>
                  <a:lnTo>
                    <a:pt x="1001979" y="316814"/>
                  </a:lnTo>
                  <a:lnTo>
                    <a:pt x="973721" y="352234"/>
                  </a:lnTo>
                  <a:lnTo>
                    <a:pt x="942632" y="385152"/>
                  </a:lnTo>
                  <a:lnTo>
                    <a:pt x="908888" y="415366"/>
                  </a:lnTo>
                  <a:lnTo>
                    <a:pt x="872680" y="442709"/>
                  </a:lnTo>
                  <a:lnTo>
                    <a:pt x="834186" y="466991"/>
                  </a:lnTo>
                  <a:lnTo>
                    <a:pt x="793584" y="488035"/>
                  </a:lnTo>
                  <a:lnTo>
                    <a:pt x="751065" y="505663"/>
                  </a:lnTo>
                  <a:lnTo>
                    <a:pt x="706805" y="519696"/>
                  </a:lnTo>
                  <a:lnTo>
                    <a:pt x="660984" y="529932"/>
                  </a:lnTo>
                  <a:lnTo>
                    <a:pt x="613791" y="536219"/>
                  </a:lnTo>
                  <a:lnTo>
                    <a:pt x="565404" y="538340"/>
                  </a:lnTo>
                  <a:lnTo>
                    <a:pt x="517004" y="536219"/>
                  </a:lnTo>
                  <a:lnTo>
                    <a:pt x="469811" y="529932"/>
                  </a:lnTo>
                  <a:lnTo>
                    <a:pt x="423989" y="519696"/>
                  </a:lnTo>
                  <a:lnTo>
                    <a:pt x="379730" y="505663"/>
                  </a:lnTo>
                  <a:lnTo>
                    <a:pt x="337210" y="488035"/>
                  </a:lnTo>
                  <a:lnTo>
                    <a:pt x="296608" y="466991"/>
                  </a:lnTo>
                  <a:lnTo>
                    <a:pt x="258114" y="442709"/>
                  </a:lnTo>
                  <a:lnTo>
                    <a:pt x="221907" y="415366"/>
                  </a:lnTo>
                  <a:lnTo>
                    <a:pt x="188163" y="385152"/>
                  </a:lnTo>
                  <a:lnTo>
                    <a:pt x="157073" y="352234"/>
                  </a:lnTo>
                  <a:lnTo>
                    <a:pt x="128816" y="316814"/>
                  </a:lnTo>
                  <a:lnTo>
                    <a:pt x="103568" y="279044"/>
                  </a:lnTo>
                  <a:lnTo>
                    <a:pt x="81521" y="239141"/>
                  </a:lnTo>
                  <a:lnTo>
                    <a:pt x="62852" y="197269"/>
                  </a:lnTo>
                  <a:lnTo>
                    <a:pt x="47739" y="153593"/>
                  </a:lnTo>
                  <a:lnTo>
                    <a:pt x="36372" y="108318"/>
                  </a:lnTo>
                  <a:lnTo>
                    <a:pt x="25425" y="0"/>
                  </a:lnTo>
                  <a:lnTo>
                    <a:pt x="0" y="0"/>
                  </a:lnTo>
                  <a:lnTo>
                    <a:pt x="2070" y="48653"/>
                  </a:lnTo>
                  <a:lnTo>
                    <a:pt x="8178" y="96164"/>
                  </a:lnTo>
                  <a:lnTo>
                    <a:pt x="18161" y="142354"/>
                  </a:lnTo>
                  <a:lnTo>
                    <a:pt x="31838" y="187045"/>
                  </a:lnTo>
                  <a:lnTo>
                    <a:pt x="49047" y="230085"/>
                  </a:lnTo>
                  <a:lnTo>
                    <a:pt x="69608" y="271297"/>
                  </a:lnTo>
                  <a:lnTo>
                    <a:pt x="93370" y="310515"/>
                  </a:lnTo>
                  <a:lnTo>
                    <a:pt x="120142" y="347573"/>
                  </a:lnTo>
                  <a:lnTo>
                    <a:pt x="149771" y="382295"/>
                  </a:lnTo>
                  <a:lnTo>
                    <a:pt x="182067" y="414515"/>
                  </a:lnTo>
                  <a:lnTo>
                    <a:pt x="216890" y="444055"/>
                  </a:lnTo>
                  <a:lnTo>
                    <a:pt x="254038" y="470763"/>
                  </a:lnTo>
                  <a:lnTo>
                    <a:pt x="293370" y="494449"/>
                  </a:lnTo>
                  <a:lnTo>
                    <a:pt x="334695" y="514959"/>
                  </a:lnTo>
                  <a:lnTo>
                    <a:pt x="377850" y="532117"/>
                  </a:lnTo>
                  <a:lnTo>
                    <a:pt x="422668" y="545769"/>
                  </a:lnTo>
                  <a:lnTo>
                    <a:pt x="468972" y="555713"/>
                  </a:lnTo>
                  <a:lnTo>
                    <a:pt x="516610" y="561822"/>
                  </a:lnTo>
                  <a:lnTo>
                    <a:pt x="565404" y="563880"/>
                  </a:lnTo>
                  <a:lnTo>
                    <a:pt x="614184" y="561822"/>
                  </a:lnTo>
                  <a:lnTo>
                    <a:pt x="661822" y="555713"/>
                  </a:lnTo>
                  <a:lnTo>
                    <a:pt x="708126" y="545769"/>
                  </a:lnTo>
                  <a:lnTo>
                    <a:pt x="752944" y="532117"/>
                  </a:lnTo>
                  <a:lnTo>
                    <a:pt x="796099" y="514959"/>
                  </a:lnTo>
                  <a:lnTo>
                    <a:pt x="837425" y="494449"/>
                  </a:lnTo>
                  <a:lnTo>
                    <a:pt x="876757" y="470763"/>
                  </a:lnTo>
                  <a:lnTo>
                    <a:pt x="913904" y="444055"/>
                  </a:lnTo>
                  <a:lnTo>
                    <a:pt x="948728" y="414515"/>
                  </a:lnTo>
                  <a:lnTo>
                    <a:pt x="981024" y="382295"/>
                  </a:lnTo>
                  <a:lnTo>
                    <a:pt x="1010653" y="347573"/>
                  </a:lnTo>
                  <a:lnTo>
                    <a:pt x="1037424" y="310515"/>
                  </a:lnTo>
                  <a:lnTo>
                    <a:pt x="1061186" y="271297"/>
                  </a:lnTo>
                  <a:lnTo>
                    <a:pt x="1081747" y="230085"/>
                  </a:lnTo>
                  <a:lnTo>
                    <a:pt x="1098956" y="187045"/>
                  </a:lnTo>
                  <a:lnTo>
                    <a:pt x="1112634" y="142354"/>
                  </a:lnTo>
                  <a:lnTo>
                    <a:pt x="1122616" y="96164"/>
                  </a:lnTo>
                  <a:lnTo>
                    <a:pt x="1128725" y="48653"/>
                  </a:lnTo>
                  <a:lnTo>
                    <a:pt x="1130808" y="0"/>
                  </a:lnTo>
                  <a:close/>
                </a:path>
                <a:path w="1899284" h="6858000">
                  <a:moveTo>
                    <a:pt x="1898904" y="6297168"/>
                  </a:moveTo>
                  <a:lnTo>
                    <a:pt x="1828622" y="6303340"/>
                  </a:lnTo>
                  <a:lnTo>
                    <a:pt x="1780552" y="6314071"/>
                  </a:lnTo>
                  <a:lnTo>
                    <a:pt x="1734108" y="6328765"/>
                  </a:lnTo>
                  <a:lnTo>
                    <a:pt x="1689506" y="6347231"/>
                  </a:lnTo>
                  <a:lnTo>
                    <a:pt x="1646910" y="6369278"/>
                  </a:lnTo>
                  <a:lnTo>
                    <a:pt x="1606537" y="6394717"/>
                  </a:lnTo>
                  <a:lnTo>
                    <a:pt x="1568551" y="6423355"/>
                  </a:lnTo>
                  <a:lnTo>
                    <a:pt x="1533156" y="6455003"/>
                  </a:lnTo>
                  <a:lnTo>
                    <a:pt x="1500530" y="6489471"/>
                  </a:lnTo>
                  <a:lnTo>
                    <a:pt x="1470888" y="6526581"/>
                  </a:lnTo>
                  <a:lnTo>
                    <a:pt x="1444409" y="6566128"/>
                  </a:lnTo>
                  <a:lnTo>
                    <a:pt x="1421269" y="6607937"/>
                  </a:lnTo>
                  <a:lnTo>
                    <a:pt x="1401686" y="6651790"/>
                  </a:lnTo>
                  <a:lnTo>
                    <a:pt x="1385824" y="6697535"/>
                  </a:lnTo>
                  <a:lnTo>
                    <a:pt x="1373898" y="6744944"/>
                  </a:lnTo>
                  <a:lnTo>
                    <a:pt x="1362456" y="6858000"/>
                  </a:lnTo>
                  <a:lnTo>
                    <a:pt x="1387881" y="6858000"/>
                  </a:lnTo>
                  <a:lnTo>
                    <a:pt x="1398841" y="6749847"/>
                  </a:lnTo>
                  <a:lnTo>
                    <a:pt x="1411262" y="6701142"/>
                  </a:lnTo>
                  <a:lnTo>
                    <a:pt x="1428026" y="6654317"/>
                  </a:lnTo>
                  <a:lnTo>
                    <a:pt x="1448879" y="6609588"/>
                  </a:lnTo>
                  <a:lnTo>
                    <a:pt x="1473619" y="6567208"/>
                  </a:lnTo>
                  <a:lnTo>
                    <a:pt x="1502003" y="6527368"/>
                  </a:lnTo>
                  <a:lnTo>
                    <a:pt x="1533817" y="6490335"/>
                  </a:lnTo>
                  <a:lnTo>
                    <a:pt x="1568818" y="6456299"/>
                  </a:lnTo>
                  <a:lnTo>
                    <a:pt x="1606778" y="6425514"/>
                  </a:lnTo>
                  <a:lnTo>
                    <a:pt x="1647482" y="6398184"/>
                  </a:lnTo>
                  <a:lnTo>
                    <a:pt x="1690700" y="6374549"/>
                  </a:lnTo>
                  <a:lnTo>
                    <a:pt x="1736191" y="6354839"/>
                  </a:lnTo>
                  <a:lnTo>
                    <a:pt x="1783740" y="6339281"/>
                  </a:lnTo>
                  <a:lnTo>
                    <a:pt x="1833130" y="6328080"/>
                  </a:lnTo>
                  <a:lnTo>
                    <a:pt x="1898904" y="6322301"/>
                  </a:lnTo>
                  <a:lnTo>
                    <a:pt x="1898904" y="6297168"/>
                  </a:lnTo>
                  <a:close/>
                </a:path>
                <a:path w="1899284" h="6858000">
                  <a:moveTo>
                    <a:pt x="1898904" y="3553968"/>
                  </a:moveTo>
                  <a:lnTo>
                    <a:pt x="1814741" y="3562439"/>
                  </a:lnTo>
                  <a:lnTo>
                    <a:pt x="1767116" y="3574351"/>
                  </a:lnTo>
                  <a:lnTo>
                    <a:pt x="1721192" y="3590175"/>
                  </a:lnTo>
                  <a:lnTo>
                    <a:pt x="1677149" y="3609721"/>
                  </a:lnTo>
                  <a:lnTo>
                    <a:pt x="1635175" y="3632809"/>
                  </a:lnTo>
                  <a:lnTo>
                    <a:pt x="1595462" y="3659238"/>
                  </a:lnTo>
                  <a:lnTo>
                    <a:pt x="1558201" y="3688829"/>
                  </a:lnTo>
                  <a:lnTo>
                    <a:pt x="1523580" y="3721379"/>
                  </a:lnTo>
                  <a:lnTo>
                    <a:pt x="1491805" y="3756698"/>
                  </a:lnTo>
                  <a:lnTo>
                    <a:pt x="1463040" y="3794607"/>
                  </a:lnTo>
                  <a:lnTo>
                    <a:pt x="1437500" y="3834917"/>
                  </a:lnTo>
                  <a:lnTo>
                    <a:pt x="1415364" y="3877424"/>
                  </a:lnTo>
                  <a:lnTo>
                    <a:pt x="1396822" y="3921937"/>
                  </a:lnTo>
                  <a:lnTo>
                    <a:pt x="1382064" y="3968280"/>
                  </a:lnTo>
                  <a:lnTo>
                    <a:pt x="1371295" y="4016248"/>
                  </a:lnTo>
                  <a:lnTo>
                    <a:pt x="1364691" y="4065663"/>
                  </a:lnTo>
                  <a:lnTo>
                    <a:pt x="1362456" y="4116324"/>
                  </a:lnTo>
                  <a:lnTo>
                    <a:pt x="1364691" y="4166997"/>
                  </a:lnTo>
                  <a:lnTo>
                    <a:pt x="1371295" y="4216412"/>
                  </a:lnTo>
                  <a:lnTo>
                    <a:pt x="1382064" y="4264380"/>
                  </a:lnTo>
                  <a:lnTo>
                    <a:pt x="1396822" y="4310723"/>
                  </a:lnTo>
                  <a:lnTo>
                    <a:pt x="1415364" y="4355236"/>
                  </a:lnTo>
                  <a:lnTo>
                    <a:pt x="1437500" y="4397743"/>
                  </a:lnTo>
                  <a:lnTo>
                    <a:pt x="1463040" y="4438053"/>
                  </a:lnTo>
                  <a:lnTo>
                    <a:pt x="1491805" y="4475962"/>
                  </a:lnTo>
                  <a:lnTo>
                    <a:pt x="1523580" y="4511281"/>
                  </a:lnTo>
                  <a:lnTo>
                    <a:pt x="1558201" y="4543831"/>
                  </a:lnTo>
                  <a:lnTo>
                    <a:pt x="1595462" y="4573422"/>
                  </a:lnTo>
                  <a:lnTo>
                    <a:pt x="1635175" y="4599851"/>
                  </a:lnTo>
                  <a:lnTo>
                    <a:pt x="1677149" y="4622939"/>
                  </a:lnTo>
                  <a:lnTo>
                    <a:pt x="1721192" y="4642485"/>
                  </a:lnTo>
                  <a:lnTo>
                    <a:pt x="1767116" y="4658309"/>
                  </a:lnTo>
                  <a:lnTo>
                    <a:pt x="1814741" y="4670209"/>
                  </a:lnTo>
                  <a:lnTo>
                    <a:pt x="1898904" y="4678680"/>
                  </a:lnTo>
                  <a:lnTo>
                    <a:pt x="1898904" y="4653064"/>
                  </a:lnTo>
                  <a:lnTo>
                    <a:pt x="1819871" y="4645114"/>
                  </a:lnTo>
                  <a:lnTo>
                    <a:pt x="1774393" y="4633747"/>
                  </a:lnTo>
                  <a:lnTo>
                    <a:pt x="1730527" y="4618634"/>
                  </a:lnTo>
                  <a:lnTo>
                    <a:pt x="1688465" y="4599965"/>
                  </a:lnTo>
                  <a:lnTo>
                    <a:pt x="1648371" y="4577918"/>
                  </a:lnTo>
                  <a:lnTo>
                    <a:pt x="1610436" y="4552683"/>
                  </a:lnTo>
                  <a:lnTo>
                    <a:pt x="1574850" y="4524426"/>
                  </a:lnTo>
                  <a:lnTo>
                    <a:pt x="1541792" y="4493336"/>
                  </a:lnTo>
                  <a:lnTo>
                    <a:pt x="1511439" y="4459592"/>
                  </a:lnTo>
                  <a:lnTo>
                    <a:pt x="1483969" y="4423384"/>
                  </a:lnTo>
                  <a:lnTo>
                    <a:pt x="1459572" y="4384891"/>
                  </a:lnTo>
                  <a:lnTo>
                    <a:pt x="1438440" y="4344301"/>
                  </a:lnTo>
                  <a:lnTo>
                    <a:pt x="1420723" y="4301782"/>
                  </a:lnTo>
                  <a:lnTo>
                    <a:pt x="1406639" y="4257522"/>
                  </a:lnTo>
                  <a:lnTo>
                    <a:pt x="1396352" y="4211701"/>
                  </a:lnTo>
                  <a:lnTo>
                    <a:pt x="1390040" y="4164507"/>
                  </a:lnTo>
                  <a:lnTo>
                    <a:pt x="1387906" y="4116108"/>
                  </a:lnTo>
                  <a:lnTo>
                    <a:pt x="1390040" y="4067721"/>
                  </a:lnTo>
                  <a:lnTo>
                    <a:pt x="1396352" y="4020528"/>
                  </a:lnTo>
                  <a:lnTo>
                    <a:pt x="1406639" y="3974719"/>
                  </a:lnTo>
                  <a:lnTo>
                    <a:pt x="1420723" y="3930459"/>
                  </a:lnTo>
                  <a:lnTo>
                    <a:pt x="1438440" y="3887940"/>
                  </a:lnTo>
                  <a:lnTo>
                    <a:pt x="1459572" y="3847338"/>
                  </a:lnTo>
                  <a:lnTo>
                    <a:pt x="1483969" y="3808857"/>
                  </a:lnTo>
                  <a:lnTo>
                    <a:pt x="1511439" y="3772649"/>
                  </a:lnTo>
                  <a:lnTo>
                    <a:pt x="1541792" y="3738905"/>
                  </a:lnTo>
                  <a:lnTo>
                    <a:pt x="1574850" y="3707815"/>
                  </a:lnTo>
                  <a:lnTo>
                    <a:pt x="1610436" y="3679558"/>
                  </a:lnTo>
                  <a:lnTo>
                    <a:pt x="1648371" y="3654310"/>
                  </a:lnTo>
                  <a:lnTo>
                    <a:pt x="1688465" y="3632263"/>
                  </a:lnTo>
                  <a:lnTo>
                    <a:pt x="1730527" y="3613594"/>
                  </a:lnTo>
                  <a:lnTo>
                    <a:pt x="1774393" y="3598481"/>
                  </a:lnTo>
                  <a:lnTo>
                    <a:pt x="1819871" y="3587102"/>
                  </a:lnTo>
                  <a:lnTo>
                    <a:pt x="1898904" y="3579152"/>
                  </a:lnTo>
                  <a:lnTo>
                    <a:pt x="1898904" y="3553968"/>
                  </a:lnTo>
                  <a:close/>
                </a:path>
                <a:path w="1899284" h="6858000">
                  <a:moveTo>
                    <a:pt x="1898904" y="2182368"/>
                  </a:moveTo>
                  <a:lnTo>
                    <a:pt x="1814741" y="2190839"/>
                  </a:lnTo>
                  <a:lnTo>
                    <a:pt x="1767116" y="2202751"/>
                  </a:lnTo>
                  <a:lnTo>
                    <a:pt x="1721192" y="2218575"/>
                  </a:lnTo>
                  <a:lnTo>
                    <a:pt x="1677149" y="2238121"/>
                  </a:lnTo>
                  <a:lnTo>
                    <a:pt x="1635175" y="2261209"/>
                  </a:lnTo>
                  <a:lnTo>
                    <a:pt x="1595462" y="2287638"/>
                  </a:lnTo>
                  <a:lnTo>
                    <a:pt x="1558201" y="2317229"/>
                  </a:lnTo>
                  <a:lnTo>
                    <a:pt x="1523580" y="2349779"/>
                  </a:lnTo>
                  <a:lnTo>
                    <a:pt x="1491805" y="2385098"/>
                  </a:lnTo>
                  <a:lnTo>
                    <a:pt x="1463040" y="2423007"/>
                  </a:lnTo>
                  <a:lnTo>
                    <a:pt x="1437500" y="2463317"/>
                  </a:lnTo>
                  <a:lnTo>
                    <a:pt x="1415364" y="2505824"/>
                  </a:lnTo>
                  <a:lnTo>
                    <a:pt x="1396822" y="2550337"/>
                  </a:lnTo>
                  <a:lnTo>
                    <a:pt x="1382064" y="2596680"/>
                  </a:lnTo>
                  <a:lnTo>
                    <a:pt x="1371295" y="2644648"/>
                  </a:lnTo>
                  <a:lnTo>
                    <a:pt x="1364691" y="2694063"/>
                  </a:lnTo>
                  <a:lnTo>
                    <a:pt x="1362456" y="2744724"/>
                  </a:lnTo>
                  <a:lnTo>
                    <a:pt x="1364691" y="2795397"/>
                  </a:lnTo>
                  <a:lnTo>
                    <a:pt x="1371295" y="2844812"/>
                  </a:lnTo>
                  <a:lnTo>
                    <a:pt x="1382064" y="2892780"/>
                  </a:lnTo>
                  <a:lnTo>
                    <a:pt x="1396822" y="2939123"/>
                  </a:lnTo>
                  <a:lnTo>
                    <a:pt x="1415364" y="2983636"/>
                  </a:lnTo>
                  <a:lnTo>
                    <a:pt x="1437500" y="3026143"/>
                  </a:lnTo>
                  <a:lnTo>
                    <a:pt x="1463040" y="3066453"/>
                  </a:lnTo>
                  <a:lnTo>
                    <a:pt x="1491805" y="3104362"/>
                  </a:lnTo>
                  <a:lnTo>
                    <a:pt x="1523580" y="3139681"/>
                  </a:lnTo>
                  <a:lnTo>
                    <a:pt x="1558201" y="3172231"/>
                  </a:lnTo>
                  <a:lnTo>
                    <a:pt x="1595462" y="3201822"/>
                  </a:lnTo>
                  <a:lnTo>
                    <a:pt x="1635175" y="3228251"/>
                  </a:lnTo>
                  <a:lnTo>
                    <a:pt x="1677149" y="3251339"/>
                  </a:lnTo>
                  <a:lnTo>
                    <a:pt x="1721192" y="3270885"/>
                  </a:lnTo>
                  <a:lnTo>
                    <a:pt x="1767116" y="3286709"/>
                  </a:lnTo>
                  <a:lnTo>
                    <a:pt x="1814741" y="3298609"/>
                  </a:lnTo>
                  <a:lnTo>
                    <a:pt x="1898904" y="3307080"/>
                  </a:lnTo>
                  <a:lnTo>
                    <a:pt x="1898904" y="3281464"/>
                  </a:lnTo>
                  <a:lnTo>
                    <a:pt x="1819871" y="3273514"/>
                  </a:lnTo>
                  <a:lnTo>
                    <a:pt x="1774393" y="3262147"/>
                  </a:lnTo>
                  <a:lnTo>
                    <a:pt x="1730527" y="3247034"/>
                  </a:lnTo>
                  <a:lnTo>
                    <a:pt x="1688465" y="3228365"/>
                  </a:lnTo>
                  <a:lnTo>
                    <a:pt x="1648371" y="3206318"/>
                  </a:lnTo>
                  <a:lnTo>
                    <a:pt x="1610436" y="3181083"/>
                  </a:lnTo>
                  <a:lnTo>
                    <a:pt x="1574850" y="3152825"/>
                  </a:lnTo>
                  <a:lnTo>
                    <a:pt x="1541792" y="3121736"/>
                  </a:lnTo>
                  <a:lnTo>
                    <a:pt x="1511439" y="3087992"/>
                  </a:lnTo>
                  <a:lnTo>
                    <a:pt x="1483969" y="3051784"/>
                  </a:lnTo>
                  <a:lnTo>
                    <a:pt x="1459572" y="3013291"/>
                  </a:lnTo>
                  <a:lnTo>
                    <a:pt x="1438440" y="2972701"/>
                  </a:lnTo>
                  <a:lnTo>
                    <a:pt x="1420723" y="2930182"/>
                  </a:lnTo>
                  <a:lnTo>
                    <a:pt x="1406639" y="2885922"/>
                  </a:lnTo>
                  <a:lnTo>
                    <a:pt x="1396352" y="2840101"/>
                  </a:lnTo>
                  <a:lnTo>
                    <a:pt x="1390040" y="2792907"/>
                  </a:lnTo>
                  <a:lnTo>
                    <a:pt x="1387906" y="2744508"/>
                  </a:lnTo>
                  <a:lnTo>
                    <a:pt x="1390040" y="2696121"/>
                  </a:lnTo>
                  <a:lnTo>
                    <a:pt x="1396352" y="2648928"/>
                  </a:lnTo>
                  <a:lnTo>
                    <a:pt x="1406639" y="2603119"/>
                  </a:lnTo>
                  <a:lnTo>
                    <a:pt x="1420723" y="2558859"/>
                  </a:lnTo>
                  <a:lnTo>
                    <a:pt x="1438440" y="2516340"/>
                  </a:lnTo>
                  <a:lnTo>
                    <a:pt x="1459572" y="2475738"/>
                  </a:lnTo>
                  <a:lnTo>
                    <a:pt x="1483969" y="2437257"/>
                  </a:lnTo>
                  <a:lnTo>
                    <a:pt x="1511439" y="2401049"/>
                  </a:lnTo>
                  <a:lnTo>
                    <a:pt x="1541792" y="2367305"/>
                  </a:lnTo>
                  <a:lnTo>
                    <a:pt x="1574850" y="2336215"/>
                  </a:lnTo>
                  <a:lnTo>
                    <a:pt x="1610436" y="2307958"/>
                  </a:lnTo>
                  <a:lnTo>
                    <a:pt x="1648371" y="2282710"/>
                  </a:lnTo>
                  <a:lnTo>
                    <a:pt x="1688465" y="2260663"/>
                  </a:lnTo>
                  <a:lnTo>
                    <a:pt x="1730527" y="2241994"/>
                  </a:lnTo>
                  <a:lnTo>
                    <a:pt x="1774393" y="2226881"/>
                  </a:lnTo>
                  <a:lnTo>
                    <a:pt x="1819871" y="2215502"/>
                  </a:lnTo>
                  <a:lnTo>
                    <a:pt x="1898904" y="2207552"/>
                  </a:lnTo>
                  <a:lnTo>
                    <a:pt x="1898904" y="2182368"/>
                  </a:lnTo>
                  <a:close/>
                </a:path>
                <a:path w="1899284" h="6858000">
                  <a:moveTo>
                    <a:pt x="1898904" y="535660"/>
                  </a:moveTo>
                  <a:lnTo>
                    <a:pt x="1833143" y="529882"/>
                  </a:lnTo>
                  <a:lnTo>
                    <a:pt x="1783765" y="518706"/>
                  </a:lnTo>
                  <a:lnTo>
                    <a:pt x="1736217" y="503148"/>
                  </a:lnTo>
                  <a:lnTo>
                    <a:pt x="1690725" y="483438"/>
                  </a:lnTo>
                  <a:lnTo>
                    <a:pt x="1647507" y="459816"/>
                  </a:lnTo>
                  <a:lnTo>
                    <a:pt x="1606816" y="432511"/>
                  </a:lnTo>
                  <a:lnTo>
                    <a:pt x="1568856" y="401739"/>
                  </a:lnTo>
                  <a:lnTo>
                    <a:pt x="1533855" y="367728"/>
                  </a:lnTo>
                  <a:lnTo>
                    <a:pt x="1502054" y="330695"/>
                  </a:lnTo>
                  <a:lnTo>
                    <a:pt x="1473669" y="290893"/>
                  </a:lnTo>
                  <a:lnTo>
                    <a:pt x="1448930" y="248513"/>
                  </a:lnTo>
                  <a:lnTo>
                    <a:pt x="1428076" y="203822"/>
                  </a:lnTo>
                  <a:lnTo>
                    <a:pt x="1411312" y="157010"/>
                  </a:lnTo>
                  <a:lnTo>
                    <a:pt x="1398892" y="108318"/>
                  </a:lnTo>
                  <a:lnTo>
                    <a:pt x="1387919" y="0"/>
                  </a:lnTo>
                  <a:lnTo>
                    <a:pt x="1362456" y="0"/>
                  </a:lnTo>
                  <a:lnTo>
                    <a:pt x="1364691" y="50533"/>
                  </a:lnTo>
                  <a:lnTo>
                    <a:pt x="1371295" y="99822"/>
                  </a:lnTo>
                  <a:lnTo>
                    <a:pt x="1382064" y="147662"/>
                  </a:lnTo>
                  <a:lnTo>
                    <a:pt x="1396822" y="193878"/>
                  </a:lnTo>
                  <a:lnTo>
                    <a:pt x="1415364" y="238277"/>
                  </a:lnTo>
                  <a:lnTo>
                    <a:pt x="1437500" y="280657"/>
                  </a:lnTo>
                  <a:lnTo>
                    <a:pt x="1463040" y="320852"/>
                  </a:lnTo>
                  <a:lnTo>
                    <a:pt x="1491805" y="358660"/>
                  </a:lnTo>
                  <a:lnTo>
                    <a:pt x="1523580" y="393890"/>
                  </a:lnTo>
                  <a:lnTo>
                    <a:pt x="1558201" y="426351"/>
                  </a:lnTo>
                  <a:lnTo>
                    <a:pt x="1595462" y="455853"/>
                  </a:lnTo>
                  <a:lnTo>
                    <a:pt x="1635175" y="482219"/>
                  </a:lnTo>
                  <a:lnTo>
                    <a:pt x="1677149" y="505244"/>
                  </a:lnTo>
                  <a:lnTo>
                    <a:pt x="1721192" y="524738"/>
                  </a:lnTo>
                  <a:lnTo>
                    <a:pt x="1767116" y="540512"/>
                  </a:lnTo>
                  <a:lnTo>
                    <a:pt x="1814741" y="552386"/>
                  </a:lnTo>
                  <a:lnTo>
                    <a:pt x="1898904" y="560832"/>
                  </a:lnTo>
                  <a:lnTo>
                    <a:pt x="1898904" y="535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CCC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</TotalTime>
  <Words>2669</Words>
  <Application>Microsoft Office PowerPoint</Application>
  <PresentationFormat>Widescreen</PresentationFormat>
  <Paragraphs>696</Paragraphs>
  <Slides>195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195</vt:i4>
      </vt:variant>
    </vt:vector>
  </HeadingPairs>
  <TitlesOfParts>
    <vt:vector size="199" baseType="lpstr">
      <vt:lpstr>Arial</vt:lpstr>
      <vt:lpstr>Calibri</vt:lpstr>
      <vt:lpstr>Trebuchet MS</vt:lpstr>
      <vt:lpstr>Office Theme</vt:lpstr>
      <vt:lpstr>AZ-900 Microsoft Azure Fundamentals</vt:lpstr>
      <vt:lpstr>Microsoft Azure Fundamentals</vt:lpstr>
      <vt:lpstr>Microsoft Azure Fundamentals</vt:lpstr>
      <vt:lpstr>Microsoft Azure Fundamentals</vt:lpstr>
      <vt:lpstr>Be Prepared!</vt:lpstr>
      <vt:lpstr>Taking the exam is optional, of course.</vt:lpstr>
      <vt:lpstr>What is the Cloud?</vt:lpstr>
      <vt:lpstr>PowerPoint Presentation</vt:lpstr>
      <vt:lpstr>PowerPoint Presentation</vt:lpstr>
      <vt:lpstr>Computing Resources…</vt:lpstr>
      <vt:lpstr>1,000+ different Azure services</vt:lpstr>
      <vt:lpstr>PowerPoint Presentation</vt:lpstr>
      <vt:lpstr>Free study resources within this course:</vt:lpstr>
      <vt:lpstr>Describe Cloud Concepts (25-30%)</vt:lpstr>
      <vt:lpstr>PowerPoint Presentation</vt:lpstr>
      <vt:lpstr>Describe Cloud Computing</vt:lpstr>
      <vt:lpstr>What is the Cloud?</vt:lpstr>
      <vt:lpstr>PowerPoint Presentation</vt:lpstr>
      <vt:lpstr>PowerPoint Presentation</vt:lpstr>
      <vt:lpstr>Computing Resources…</vt:lpstr>
      <vt:lpstr>1,000+ different Azure services</vt:lpstr>
      <vt:lpstr>Shared Responsibility Model</vt:lpstr>
      <vt:lpstr>On Premises Responsibility:</vt:lpstr>
      <vt:lpstr>Cloud Virtual Machine Responsibility:</vt:lpstr>
      <vt:lpstr>Cloud App Service Responsibility:</vt:lpstr>
      <vt:lpstr>Cloud SaaS Responsibility:</vt:lpstr>
      <vt:lpstr>PowerPoint Presentation</vt:lpstr>
      <vt:lpstr>AZ-900 Microsoft Azure Fundamentals</vt:lpstr>
      <vt:lpstr>Public cloud</vt:lpstr>
      <vt:lpstr>“The public cloud is defined as computing services offered by third- party providers over the public Internet, making them available to anyone who wants to use or purchase them.”</vt:lpstr>
      <vt:lpstr>PowerPoint Presentation</vt:lpstr>
      <vt:lpstr>Private cloud</vt:lpstr>
      <vt:lpstr>“The private cloud is defined as computing services offered either over the Internet or a private internal network and only to select users instead of the general public.”</vt:lpstr>
      <vt:lpstr>“A hybrid cloud… is a computing environment that combines a private cloud with a public cloud.”</vt:lpstr>
      <vt:lpstr>Combination of public and private clouds; scale private infrastructure to the cloud</vt:lpstr>
      <vt:lpstr>AZ-900 Microsoft Azure Fundamentals</vt:lpstr>
      <vt:lpstr>Can Be Considered a Downside to Cloud Computing</vt:lpstr>
      <vt:lpstr>Factors Affecting VM Pricing</vt:lpstr>
      <vt:lpstr>Factors Affecting Cosmos DB Pricing</vt:lpstr>
      <vt:lpstr>Free Services</vt:lpstr>
      <vt:lpstr>55+ Free Services</vt:lpstr>
      <vt:lpstr>Pay for Time</vt:lpstr>
      <vt:lpstr>Pay for GB</vt:lpstr>
      <vt:lpstr>Pay for Operations</vt:lpstr>
      <vt:lpstr>PowerPoint Presentation</vt:lpstr>
      <vt:lpstr>High Availability</vt:lpstr>
      <vt:lpstr>High Availability (HA)</vt:lpstr>
      <vt:lpstr>Planned Outages</vt:lpstr>
      <vt:lpstr>Unplanned Outages</vt:lpstr>
      <vt:lpstr>Methods to Mitigate Planned Outages</vt:lpstr>
      <vt:lpstr>Methods to Mitigate Unplanned Outages</vt:lpstr>
      <vt:lpstr>Methods to Mitigate Unplanned Outages</vt:lpstr>
      <vt:lpstr>High-Availability Is…</vt:lpstr>
      <vt:lpstr>AZ-900 Microsoft Azure Fundamentals</vt:lpstr>
      <vt:lpstr>Scalability</vt:lpstr>
      <vt:lpstr>Scalability</vt:lpstr>
      <vt:lpstr>Why Is It Needed?</vt:lpstr>
      <vt:lpstr>Does Traffic Fluctuate?</vt:lpstr>
      <vt:lpstr>The $1M Question…</vt:lpstr>
      <vt:lpstr>Vertical Scaling</vt:lpstr>
      <vt:lpstr>Horizontal Scaling</vt:lpstr>
      <vt:lpstr>Impact on System Cost</vt:lpstr>
      <vt:lpstr>App failure</vt:lpstr>
      <vt:lpstr>PowerPoint Presentation</vt:lpstr>
      <vt:lpstr>AZ-900 Microsoft Azure Fundamentals</vt:lpstr>
      <vt:lpstr>Elasticity</vt:lpstr>
      <vt:lpstr>Elasticity</vt:lpstr>
      <vt:lpstr>Quickly and Easily</vt:lpstr>
      <vt:lpstr>Why Is It Needed?</vt:lpstr>
      <vt:lpstr>Save Here, Spend There</vt:lpstr>
      <vt:lpstr>capacity</vt:lpstr>
      <vt:lpstr>PowerPoint Presentation</vt:lpstr>
      <vt:lpstr>AZ-900 Microsoft Azure Fundamentals</vt:lpstr>
      <vt:lpstr>Reliability</vt:lpstr>
      <vt:lpstr>All Three Relating to High Quality Service</vt:lpstr>
      <vt:lpstr>Reminder: Availability</vt:lpstr>
      <vt:lpstr>Reliability</vt:lpstr>
      <vt:lpstr>Availability vs Reliability</vt:lpstr>
      <vt:lpstr>Availability vs Reliability</vt:lpstr>
      <vt:lpstr>Reliability</vt:lpstr>
      <vt:lpstr>Reliability</vt:lpstr>
      <vt:lpstr>Why Is It Needed?</vt:lpstr>
      <vt:lpstr>How Is It Achieved?</vt:lpstr>
      <vt:lpstr>PowerPoint Presentation</vt:lpstr>
      <vt:lpstr>AZ-900 Microsoft Azure Fundamentals</vt:lpstr>
      <vt:lpstr>Predictability</vt:lpstr>
      <vt:lpstr>Predictability</vt:lpstr>
      <vt:lpstr>Why Is It Needed?</vt:lpstr>
      <vt:lpstr>How Is It Achieved?</vt:lpstr>
      <vt:lpstr>PowerPoint Presentation</vt:lpstr>
      <vt:lpstr>AZ-900 Microsoft Azure Fundamentals</vt:lpstr>
      <vt:lpstr>Security</vt:lpstr>
      <vt:lpstr>Security is a full-time job</vt:lpstr>
      <vt:lpstr>Security</vt:lpstr>
      <vt:lpstr>Why Is It Needed?</vt:lpstr>
      <vt:lpstr>How Is It Achieved?</vt:lpstr>
      <vt:lpstr>PowerPoint Presentation</vt:lpstr>
      <vt:lpstr>AZ-900 Microsoft Azure Fundamentals</vt:lpstr>
      <vt:lpstr>Governance</vt:lpstr>
      <vt:lpstr>Governance</vt:lpstr>
      <vt:lpstr>Why Is It Needed?</vt:lpstr>
      <vt:lpstr>How Is It Achieved?</vt:lpstr>
      <vt:lpstr>PowerPoint Presentation</vt:lpstr>
      <vt:lpstr>AZ-900 Microsoft Azure Fundamentals</vt:lpstr>
      <vt:lpstr>Manageability</vt:lpstr>
      <vt:lpstr>Manageability</vt:lpstr>
      <vt:lpstr>Management of the Cloud</vt:lpstr>
      <vt:lpstr>Management in the Cloud</vt:lpstr>
      <vt:lpstr>Why Is It Needed?</vt:lpstr>
      <vt:lpstr>How Is It Achieved?</vt:lpstr>
      <vt:lpstr>PowerPoint Presentation</vt:lpstr>
      <vt:lpstr>AZ-900 Microsoft Azure Fundamentals</vt:lpstr>
      <vt:lpstr>Cloud Service Types</vt:lpstr>
      <vt:lpstr>Cloud Service Types</vt:lpstr>
      <vt:lpstr>“As a Service”</vt:lpstr>
      <vt:lpstr>Infrastructure as a Service (IaaS)</vt:lpstr>
      <vt:lpstr>IaaS Computing</vt:lpstr>
      <vt:lpstr>IaaS Storage</vt:lpstr>
      <vt:lpstr>IaaS Networking</vt:lpstr>
      <vt:lpstr>Platform as a Service (PaaS)</vt:lpstr>
      <vt:lpstr>PaaS Computing</vt:lpstr>
      <vt:lpstr>PaaS Storage</vt:lpstr>
      <vt:lpstr>PaaS Networking</vt:lpstr>
      <vt:lpstr>Software as a Service (SaaS)</vt:lpstr>
      <vt:lpstr>AZ-900 Microsoft Azure Fundamentals</vt:lpstr>
      <vt:lpstr>Describe Azure Architecture and Services (35-40%)</vt:lpstr>
      <vt:lpstr>PowerPoint Presentation</vt:lpstr>
      <vt:lpstr>PowerPoint Presentation</vt:lpstr>
      <vt:lpstr>Core Azure Architecture</vt:lpstr>
      <vt:lpstr>Azure Regions Region Pairs Sovereign Regions</vt:lpstr>
      <vt:lpstr>Regions</vt:lpstr>
      <vt:lpstr>https://infrastructuremap.microsoft.com/explore</vt:lpstr>
      <vt:lpstr>PowerPoint Presentation</vt:lpstr>
      <vt:lpstr>PowerPoint Presentation</vt:lpstr>
      <vt:lpstr>PowerPoint Presentation</vt:lpstr>
      <vt:lpstr>PowerPoint Presentation</vt:lpstr>
      <vt:lpstr>E.g. Canada</vt:lpstr>
      <vt:lpstr>E.g. Brazil</vt:lpstr>
      <vt:lpstr>E.g. Qatar</vt:lpstr>
      <vt:lpstr>Example Pairs</vt:lpstr>
      <vt:lpstr>PowerPoint Presentation</vt:lpstr>
      <vt:lpstr>60+ regions but most of them are not available to everyone</vt:lpstr>
      <vt:lpstr>Sovereign Regions</vt:lpstr>
      <vt:lpstr>Sovereign Azure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AZ-900 Microsoft Azure Fundamentals</vt:lpstr>
      <vt:lpstr>Availability Zones</vt:lpstr>
      <vt:lpstr>PowerPoint Presentation</vt:lpstr>
      <vt:lpstr>PowerPoint Presentation</vt:lpstr>
      <vt:lpstr>Independent power, cooling, and networking infrastructure</vt:lpstr>
      <vt:lpstr>Not every region supports Availability Zones</vt:lpstr>
      <vt:lpstr>Regions with Availability Zones</vt:lpstr>
      <vt:lpstr>Regions with Availability Zones</vt:lpstr>
      <vt:lpstr>Not every service supports Availability Zones</vt:lpstr>
      <vt:lpstr>Three Types of AZ Services</vt:lpstr>
      <vt:lpstr>Zonal Services</vt:lpstr>
      <vt:lpstr>Zone-Redundant Services</vt:lpstr>
      <vt:lpstr>Always Available Services</vt:lpstr>
      <vt:lpstr>PowerPoint Presentation</vt:lpstr>
      <vt:lpstr>PowerPoint Presentation</vt:lpstr>
      <vt:lpstr>AZ-900 Microsoft Azure Fundamentals</vt:lpstr>
      <vt:lpstr>Azure Data Centers</vt:lpstr>
      <vt:lpstr>PowerPoint Presentation</vt:lpstr>
      <vt:lpstr>AZ-900 Microsoft Azure Fundamentals</vt:lpstr>
      <vt:lpstr>Resources &amp; Resource Groups</vt:lpstr>
      <vt:lpstr>PowerPoint Presentation</vt:lpstr>
      <vt:lpstr>Resources</vt:lpstr>
      <vt:lpstr>Resources</vt:lpstr>
      <vt:lpstr>All Resources</vt:lpstr>
      <vt:lpstr>PowerPoint Presentation</vt:lpstr>
      <vt:lpstr>Resource Group</vt:lpstr>
      <vt:lpstr>Resource &amp; Group</vt:lpstr>
      <vt:lpstr>PowerPoint Presentation</vt:lpstr>
      <vt:lpstr>AZ-900 Microsoft Azure Fundamentals</vt:lpstr>
      <vt:lpstr>Subscriptions</vt:lpstr>
      <vt:lpstr>PowerPoint Presentation</vt:lpstr>
      <vt:lpstr>Subscriptions</vt:lpstr>
      <vt:lpstr>Subscription Plans</vt:lpstr>
      <vt:lpstr>Multiple Subscriptions</vt:lpstr>
      <vt:lpstr>PowerPoint Presentation</vt:lpstr>
      <vt:lpstr>It’s possible to operate an entire organization on a single subscription</vt:lpstr>
      <vt:lpstr>PowerPoint Presentation</vt:lpstr>
      <vt:lpstr>AZ-900 Microsoft Azure Fundamentals</vt:lpstr>
      <vt:lpstr>Management Groups</vt:lpstr>
      <vt:lpstr>PowerPoint Presentation</vt:lpstr>
      <vt:lpstr>PowerPoint Presentation</vt:lpstr>
      <vt:lpstr>PowerPoint Presentation</vt:lpstr>
      <vt:lpstr>AZ-900 Microsoft Azure Fundamentals</vt:lpstr>
      <vt:lpstr>PowerPoint Presentation</vt:lpstr>
      <vt:lpstr>AZ-900 Microsoft Azure Fundamentals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AZ-900 Microsoft Azure Fundamentals</dc:title>
  <dc:creator>Scott Duffy</dc:creator>
  <cp:lastModifiedBy>gopal</cp:lastModifiedBy>
  <cp:revision>4</cp:revision>
  <dcterms:created xsi:type="dcterms:W3CDTF">2024-01-18T06:08:08Z</dcterms:created>
  <dcterms:modified xsi:type="dcterms:W3CDTF">2024-01-22T22:51:35Z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2023-05-07T00:00:00Z</vt:filetime>
  </property>
  <property fmtid="{D5CDD505-2E9C-101B-9397-08002B2CF9AE}" pid="3" name="Creator">
    <vt:lpwstr>Acrobat PDFMaker 23 for PowerPoint</vt:lpwstr>
  </property>
  <property fmtid="{D5CDD505-2E9C-101B-9397-08002B2CF9AE}" pid="4" name="LastSaved">
    <vt:filetime>2024-01-18T00:00:00Z</vt:filetime>
  </property>
  <property fmtid="{D5CDD505-2E9C-101B-9397-08002B2CF9AE}" pid="5" name="Producer">
    <vt:lpwstr>Adobe PDF Library 23.1.175</vt:lpwstr>
  </property>
</Properties>
</file>